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</p:sldIdLst>
  <p:sldSz cx="15119350" cy="106918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95"/>
    <p:restoredTop sz="97576"/>
  </p:normalViewPr>
  <p:slideViewPr>
    <p:cSldViewPr snapToGrid="0">
      <p:cViewPr varScale="1">
        <p:scale>
          <a:sx n="83" d="100"/>
          <a:sy n="83" d="100"/>
        </p:scale>
        <p:origin x="216" y="1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3951" y="1749795"/>
            <a:ext cx="12851448" cy="3722335"/>
          </a:xfrm>
        </p:spPr>
        <p:txBody>
          <a:bodyPr anchor="b"/>
          <a:lstStyle>
            <a:lvl1pPr algn="ctr">
              <a:defRPr sz="9354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89919" y="5615678"/>
            <a:ext cx="11339513" cy="2581379"/>
          </a:xfrm>
        </p:spPr>
        <p:txBody>
          <a:bodyPr/>
          <a:lstStyle>
            <a:lvl1pPr marL="0" indent="0" algn="ctr">
              <a:buNone/>
              <a:defRPr sz="3742"/>
            </a:lvl1pPr>
            <a:lvl2pPr marL="712775" indent="0" algn="ctr">
              <a:buNone/>
              <a:defRPr sz="3118"/>
            </a:lvl2pPr>
            <a:lvl3pPr marL="1425550" indent="0" algn="ctr">
              <a:buNone/>
              <a:defRPr sz="2806"/>
            </a:lvl3pPr>
            <a:lvl4pPr marL="2138324" indent="0" algn="ctr">
              <a:buNone/>
              <a:defRPr sz="2494"/>
            </a:lvl4pPr>
            <a:lvl5pPr marL="2851099" indent="0" algn="ctr">
              <a:buNone/>
              <a:defRPr sz="2494"/>
            </a:lvl5pPr>
            <a:lvl6pPr marL="3563874" indent="0" algn="ctr">
              <a:buNone/>
              <a:defRPr sz="2494"/>
            </a:lvl6pPr>
            <a:lvl7pPr marL="4276649" indent="0" algn="ctr">
              <a:buNone/>
              <a:defRPr sz="2494"/>
            </a:lvl7pPr>
            <a:lvl8pPr marL="4989424" indent="0" algn="ctr">
              <a:buNone/>
              <a:defRPr sz="2494"/>
            </a:lvl8pPr>
            <a:lvl9pPr marL="5702198" indent="0" algn="ctr">
              <a:buNone/>
              <a:defRPr sz="2494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2025/9/30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466219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2025/9/30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77257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819786" y="569240"/>
            <a:ext cx="3260110" cy="9060817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9456" y="569240"/>
            <a:ext cx="9591338" cy="9060817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2025/9/30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36796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2025/9/30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922297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582" y="2665532"/>
            <a:ext cx="13040439" cy="4447496"/>
          </a:xfrm>
        </p:spPr>
        <p:txBody>
          <a:bodyPr anchor="b"/>
          <a:lstStyle>
            <a:lvl1pPr>
              <a:defRPr sz="9354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1582" y="7155103"/>
            <a:ext cx="13040439" cy="2338833"/>
          </a:xfrm>
        </p:spPr>
        <p:txBody>
          <a:bodyPr/>
          <a:lstStyle>
            <a:lvl1pPr marL="0" indent="0">
              <a:buNone/>
              <a:defRPr sz="3742">
                <a:solidFill>
                  <a:schemeClr val="tx1"/>
                </a:solidFill>
              </a:defRPr>
            </a:lvl1pPr>
            <a:lvl2pPr marL="712775" indent="0">
              <a:buNone/>
              <a:defRPr sz="3118">
                <a:solidFill>
                  <a:schemeClr val="tx1">
                    <a:tint val="75000"/>
                  </a:schemeClr>
                </a:solidFill>
              </a:defRPr>
            </a:lvl2pPr>
            <a:lvl3pPr marL="1425550" indent="0">
              <a:buNone/>
              <a:defRPr sz="2806">
                <a:solidFill>
                  <a:schemeClr val="tx1">
                    <a:tint val="75000"/>
                  </a:schemeClr>
                </a:solidFill>
              </a:defRPr>
            </a:lvl3pPr>
            <a:lvl4pPr marL="21383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4pPr>
            <a:lvl5pPr marL="285109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5pPr>
            <a:lvl6pPr marL="356387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6pPr>
            <a:lvl7pPr marL="427664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7pPr>
            <a:lvl8pPr marL="49894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8pPr>
            <a:lvl9pPr marL="5702198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2025/9/30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75519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9455" y="2846200"/>
            <a:ext cx="6425724" cy="678385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4171" y="2846200"/>
            <a:ext cx="6425724" cy="678385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2025/9/30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095537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569242"/>
            <a:ext cx="13040439" cy="206659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1426" y="2620980"/>
            <a:ext cx="63961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426" y="3905482"/>
            <a:ext cx="6396193" cy="574437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54172" y="2620980"/>
            <a:ext cx="64276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54172" y="3905482"/>
            <a:ext cx="6427693" cy="574437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2025/9/30</a:t>
            </a:fld>
            <a:endParaRPr kumimoji="1"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43679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2025/9/30</a:t>
            </a:fld>
            <a:endParaRPr kumimoji="1"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1307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2025/9/30</a:t>
            </a:fld>
            <a:endParaRPr kumimoji="1"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560749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7693" y="1539425"/>
            <a:ext cx="7654171" cy="7598117"/>
          </a:xfrm>
        </p:spPr>
        <p:txBody>
          <a:bodyPr/>
          <a:lstStyle>
            <a:lvl1pPr>
              <a:defRPr sz="4989"/>
            </a:lvl1pPr>
            <a:lvl2pPr>
              <a:defRPr sz="4365"/>
            </a:lvl2pPr>
            <a:lvl3pPr>
              <a:defRPr sz="3742"/>
            </a:lvl3pPr>
            <a:lvl4pPr>
              <a:defRPr sz="3118"/>
            </a:lvl4pPr>
            <a:lvl5pPr>
              <a:defRPr sz="3118"/>
            </a:lvl5pPr>
            <a:lvl6pPr>
              <a:defRPr sz="3118"/>
            </a:lvl6pPr>
            <a:lvl7pPr>
              <a:defRPr sz="3118"/>
            </a:lvl7pPr>
            <a:lvl8pPr>
              <a:defRPr sz="3118"/>
            </a:lvl8pPr>
            <a:lvl9pPr>
              <a:defRPr sz="3118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2025/9/30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66421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27693" y="1539425"/>
            <a:ext cx="7654171" cy="7598117"/>
          </a:xfrm>
        </p:spPr>
        <p:txBody>
          <a:bodyPr anchor="t"/>
          <a:lstStyle>
            <a:lvl1pPr marL="0" indent="0">
              <a:buNone/>
              <a:defRPr sz="4989"/>
            </a:lvl1pPr>
            <a:lvl2pPr marL="712775" indent="0">
              <a:buNone/>
              <a:defRPr sz="4365"/>
            </a:lvl2pPr>
            <a:lvl3pPr marL="1425550" indent="0">
              <a:buNone/>
              <a:defRPr sz="3742"/>
            </a:lvl3pPr>
            <a:lvl4pPr marL="2138324" indent="0">
              <a:buNone/>
              <a:defRPr sz="3118"/>
            </a:lvl4pPr>
            <a:lvl5pPr marL="2851099" indent="0">
              <a:buNone/>
              <a:defRPr sz="3118"/>
            </a:lvl5pPr>
            <a:lvl6pPr marL="3563874" indent="0">
              <a:buNone/>
              <a:defRPr sz="3118"/>
            </a:lvl6pPr>
            <a:lvl7pPr marL="4276649" indent="0">
              <a:buNone/>
              <a:defRPr sz="3118"/>
            </a:lvl7pPr>
            <a:lvl8pPr marL="4989424" indent="0">
              <a:buNone/>
              <a:defRPr sz="3118"/>
            </a:lvl8pPr>
            <a:lvl9pPr marL="5702198" indent="0">
              <a:buNone/>
              <a:defRPr sz="3118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2025/9/30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029476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456" y="569242"/>
            <a:ext cx="13040439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456" y="2846200"/>
            <a:ext cx="13040439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9455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0567D-613D-754A-9184-560605E727CC}" type="datetimeFigureOut">
              <a:rPr kumimoji="1" lang="zh-TW" altLang="en-US" smtClean="0"/>
              <a:t>2025/9/30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8285" y="9909729"/>
            <a:ext cx="5102781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041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07712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425550" rtl="0" eaLnBrk="1" latinLnBrk="0" hangingPunct="1">
        <a:lnSpc>
          <a:spcPct val="90000"/>
        </a:lnSpc>
        <a:spcBef>
          <a:spcPct val="0"/>
        </a:spcBef>
        <a:buNone/>
        <a:defRPr sz="6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387" indent="-356387" algn="l" defTabSz="1425550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1pPr>
      <a:lvl2pPr marL="106916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742" kern="1200">
          <a:solidFill>
            <a:schemeClr val="tx1"/>
          </a:solidFill>
          <a:latin typeface="+mn-lt"/>
          <a:ea typeface="+mn-ea"/>
          <a:cs typeface="+mn-cs"/>
        </a:defRPr>
      </a:lvl2pPr>
      <a:lvl3pPr marL="178193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118" kern="1200">
          <a:solidFill>
            <a:schemeClr val="tx1"/>
          </a:solidFill>
          <a:latin typeface="+mn-lt"/>
          <a:ea typeface="+mn-ea"/>
          <a:cs typeface="+mn-cs"/>
        </a:defRPr>
      </a:lvl3pPr>
      <a:lvl4pPr marL="249471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320748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92026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63303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534581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605858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1pPr>
      <a:lvl2pPr marL="712775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42555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3pPr>
      <a:lvl4pPr marL="21383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285109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56387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27664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49894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5702198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401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798A0B-8AD9-6710-F311-9434448465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C8042CF2-8058-BA99-24F2-824467E1B4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5403" y="1984375"/>
            <a:ext cx="11388543" cy="8337550"/>
          </a:xfrm>
        </p:spPr>
      </p:pic>
    </p:spTree>
    <p:extLst>
      <p:ext uri="{BB962C8B-B14F-4D97-AF65-F5344CB8AC3E}">
        <p14:creationId xmlns:p14="http://schemas.microsoft.com/office/powerpoint/2010/main" val="27476283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C39BEB-620E-3EDC-0E34-2EDCEAC98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F760CCAA-825C-8A37-B840-D2894B51AC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2550" y="2362424"/>
            <a:ext cx="12414250" cy="7581451"/>
          </a:xfrm>
        </p:spPr>
      </p:pic>
    </p:spTree>
    <p:extLst>
      <p:ext uri="{BB962C8B-B14F-4D97-AF65-F5344CB8AC3E}">
        <p14:creationId xmlns:p14="http://schemas.microsoft.com/office/powerpoint/2010/main" val="16070833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5A2518-365E-D7C9-74D9-EE00948F94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C32D0820-18BD-EA4E-92CE-0081C11277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3762" y="1984375"/>
            <a:ext cx="12131825" cy="8337550"/>
          </a:xfrm>
        </p:spPr>
      </p:pic>
    </p:spTree>
    <p:extLst>
      <p:ext uri="{BB962C8B-B14F-4D97-AF65-F5344CB8AC3E}">
        <p14:creationId xmlns:p14="http://schemas.microsoft.com/office/powerpoint/2010/main" val="40358116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7D1042-AA25-7C3E-C2F4-3CFFF93F12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2793029B-1101-553F-EE06-158FAC2505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2550" y="2030243"/>
            <a:ext cx="12414250" cy="8245813"/>
          </a:xfrm>
        </p:spPr>
      </p:pic>
    </p:spTree>
    <p:extLst>
      <p:ext uri="{BB962C8B-B14F-4D97-AF65-F5344CB8AC3E}">
        <p14:creationId xmlns:p14="http://schemas.microsoft.com/office/powerpoint/2010/main" val="28447261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B76D1A-F15D-5111-80F8-AE971C61B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C290974F-81FE-2BBC-CCD0-C8394A80E5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4514" y="1984375"/>
            <a:ext cx="11610321" cy="8337550"/>
          </a:xfrm>
        </p:spPr>
      </p:pic>
    </p:spTree>
    <p:extLst>
      <p:ext uri="{BB962C8B-B14F-4D97-AF65-F5344CB8AC3E}">
        <p14:creationId xmlns:p14="http://schemas.microsoft.com/office/powerpoint/2010/main" val="17002127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48F7DF-32E0-7EC1-A2E9-30EB068295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7B04F08B-9C93-2D50-4D56-EABC9513D7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2550" y="2221306"/>
            <a:ext cx="12414250" cy="7863688"/>
          </a:xfrm>
        </p:spPr>
      </p:pic>
    </p:spTree>
    <p:extLst>
      <p:ext uri="{BB962C8B-B14F-4D97-AF65-F5344CB8AC3E}">
        <p14:creationId xmlns:p14="http://schemas.microsoft.com/office/powerpoint/2010/main" val="20299907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63D05-7F19-B83E-EAD0-8828469BE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7D21C8CD-6DCF-994A-76D7-C1ED75F5D4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2550" y="2722375"/>
            <a:ext cx="12414250" cy="6861550"/>
          </a:xfrm>
        </p:spPr>
      </p:pic>
    </p:spTree>
    <p:extLst>
      <p:ext uri="{BB962C8B-B14F-4D97-AF65-F5344CB8AC3E}">
        <p14:creationId xmlns:p14="http://schemas.microsoft.com/office/powerpoint/2010/main" val="39037716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746945-24C7-2D7A-9CEF-D261645355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C4A8995D-DD9B-02D3-D2AD-03C8E59189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2550" y="2188047"/>
            <a:ext cx="12414250" cy="7930206"/>
          </a:xfrm>
        </p:spPr>
      </p:pic>
    </p:spTree>
    <p:extLst>
      <p:ext uri="{BB962C8B-B14F-4D97-AF65-F5344CB8AC3E}">
        <p14:creationId xmlns:p14="http://schemas.microsoft.com/office/powerpoint/2010/main" val="31384872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BAD7FD-7AD4-C87E-F12F-E970B5051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FD66877E-00DB-08CE-12A3-FC365FBE8E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2550" y="2537398"/>
            <a:ext cx="12414250" cy="7231503"/>
          </a:xfrm>
        </p:spPr>
      </p:pic>
    </p:spTree>
    <p:extLst>
      <p:ext uri="{BB962C8B-B14F-4D97-AF65-F5344CB8AC3E}">
        <p14:creationId xmlns:p14="http://schemas.microsoft.com/office/powerpoint/2010/main" val="33962747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D6DA0B-2270-C774-647B-2C423466B5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B3E38226-6C49-EDBA-3063-4B3D1B9B4E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2550" y="2560344"/>
            <a:ext cx="12414250" cy="7185612"/>
          </a:xfrm>
        </p:spPr>
      </p:pic>
    </p:spTree>
    <p:extLst>
      <p:ext uri="{BB962C8B-B14F-4D97-AF65-F5344CB8AC3E}">
        <p14:creationId xmlns:p14="http://schemas.microsoft.com/office/powerpoint/2010/main" val="4245626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6CC4A9E6-BA15-7129-E94E-6CB776065E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2550" y="2589613"/>
            <a:ext cx="12414250" cy="7127073"/>
          </a:xfrm>
        </p:spPr>
      </p:pic>
    </p:spTree>
    <p:extLst>
      <p:ext uri="{BB962C8B-B14F-4D97-AF65-F5344CB8AC3E}">
        <p14:creationId xmlns:p14="http://schemas.microsoft.com/office/powerpoint/2010/main" val="30632532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215778-AB29-8458-D23C-0D000EA83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87E552DC-CC5D-B903-4873-6E2E145CB8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2550" y="2712244"/>
            <a:ext cx="12414250" cy="6881812"/>
          </a:xfrm>
        </p:spPr>
      </p:pic>
    </p:spTree>
    <p:extLst>
      <p:ext uri="{BB962C8B-B14F-4D97-AF65-F5344CB8AC3E}">
        <p14:creationId xmlns:p14="http://schemas.microsoft.com/office/powerpoint/2010/main" val="16574912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B623C-D11F-B10F-980C-916F46C3CF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17167EA5-D508-2993-AE72-44A957EA7E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2550" y="2040423"/>
            <a:ext cx="12414250" cy="8225454"/>
          </a:xfrm>
        </p:spPr>
      </p:pic>
    </p:spTree>
    <p:extLst>
      <p:ext uri="{BB962C8B-B14F-4D97-AF65-F5344CB8AC3E}">
        <p14:creationId xmlns:p14="http://schemas.microsoft.com/office/powerpoint/2010/main" val="15926541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08AE15-6442-34E2-F079-7E108DCC5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CB8645CF-679F-2A3C-6DAE-F25E8D44FF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2550" y="2401535"/>
            <a:ext cx="12414250" cy="7503229"/>
          </a:xfrm>
        </p:spPr>
      </p:pic>
    </p:spTree>
    <p:extLst>
      <p:ext uri="{BB962C8B-B14F-4D97-AF65-F5344CB8AC3E}">
        <p14:creationId xmlns:p14="http://schemas.microsoft.com/office/powerpoint/2010/main" val="26434631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13082D-19F1-D4D0-BD6E-B74997BAF8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B2F4A8A8-DD88-5617-C705-299B180DB0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2550" y="2632538"/>
            <a:ext cx="12414250" cy="7041223"/>
          </a:xfrm>
        </p:spPr>
      </p:pic>
    </p:spTree>
    <p:extLst>
      <p:ext uri="{BB962C8B-B14F-4D97-AF65-F5344CB8AC3E}">
        <p14:creationId xmlns:p14="http://schemas.microsoft.com/office/powerpoint/2010/main" val="16328616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6B5724-CDE4-FB50-E365-63AEB15070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0E41CF75-684C-5869-323C-7B130C56DB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9799" y="1984375"/>
            <a:ext cx="12079752" cy="8337550"/>
          </a:xfrm>
        </p:spPr>
      </p:pic>
    </p:spTree>
    <p:extLst>
      <p:ext uri="{BB962C8B-B14F-4D97-AF65-F5344CB8AC3E}">
        <p14:creationId xmlns:p14="http://schemas.microsoft.com/office/powerpoint/2010/main" val="9131190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E49F2-10ED-6E54-FCC9-B6B82ABF3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0BD6D141-CEF9-1C30-6F56-8446AF5F9B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2550" y="2531050"/>
            <a:ext cx="12414250" cy="7244200"/>
          </a:xfrm>
        </p:spPr>
      </p:pic>
    </p:spTree>
    <p:extLst>
      <p:ext uri="{BB962C8B-B14F-4D97-AF65-F5344CB8AC3E}">
        <p14:creationId xmlns:p14="http://schemas.microsoft.com/office/powerpoint/2010/main" val="18887908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3A92FB-D4BE-9DB3-76AF-BF684B323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B959B785-4E26-D98A-99C6-39D31F3D91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2550" y="2488226"/>
            <a:ext cx="12414250" cy="7329848"/>
          </a:xfrm>
        </p:spPr>
      </p:pic>
    </p:spTree>
    <p:extLst>
      <p:ext uri="{BB962C8B-B14F-4D97-AF65-F5344CB8AC3E}">
        <p14:creationId xmlns:p14="http://schemas.microsoft.com/office/powerpoint/2010/main" val="11189479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44EA2-5CFE-C60F-94EA-BC0074305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4E171D42-B93E-CE10-8459-74936D65B6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2550" y="2807044"/>
            <a:ext cx="12414250" cy="6692211"/>
          </a:xfrm>
        </p:spPr>
      </p:pic>
    </p:spTree>
    <p:extLst>
      <p:ext uri="{BB962C8B-B14F-4D97-AF65-F5344CB8AC3E}">
        <p14:creationId xmlns:p14="http://schemas.microsoft.com/office/powerpoint/2010/main" val="38338810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97A538-6067-3342-84FF-810ABC20A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內容版面配置區 11">
            <a:extLst>
              <a:ext uri="{FF2B5EF4-FFF2-40B4-BE49-F238E27FC236}">
                <a16:creationId xmlns:a16="http://schemas.microsoft.com/office/drawing/2014/main" id="{E6CA1F39-D6AB-C7A6-F2EF-FD2891CFE9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0289" y="1954212"/>
            <a:ext cx="12069088" cy="7887212"/>
          </a:xfrm>
        </p:spPr>
      </p:pic>
    </p:spTree>
    <p:extLst>
      <p:ext uri="{BB962C8B-B14F-4D97-AF65-F5344CB8AC3E}">
        <p14:creationId xmlns:p14="http://schemas.microsoft.com/office/powerpoint/2010/main" val="35516627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6687A-B0D1-8F54-60E2-EF4059D9E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7C8D9C2A-76BE-CC5F-BBF5-9F86DF1935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2550" y="2325011"/>
            <a:ext cx="12414250" cy="7656278"/>
          </a:xfrm>
        </p:spPr>
      </p:pic>
    </p:spTree>
    <p:extLst>
      <p:ext uri="{BB962C8B-B14F-4D97-AF65-F5344CB8AC3E}">
        <p14:creationId xmlns:p14="http://schemas.microsoft.com/office/powerpoint/2010/main" val="3577908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CF9497-0BAF-9E1A-A373-9B3D801A6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148980DE-F7BD-47DE-732F-DEFE360264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00704" y="1984375"/>
            <a:ext cx="7117942" cy="8337550"/>
          </a:xfrm>
        </p:spPr>
      </p:pic>
    </p:spTree>
    <p:extLst>
      <p:ext uri="{BB962C8B-B14F-4D97-AF65-F5344CB8AC3E}">
        <p14:creationId xmlns:p14="http://schemas.microsoft.com/office/powerpoint/2010/main" val="12626980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83AD68-BEF5-3BBB-775F-7460EA0B4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631845EF-D4C7-B538-BFC4-070575B47F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2550" y="2459527"/>
            <a:ext cx="12414250" cy="7387245"/>
          </a:xfrm>
        </p:spPr>
      </p:pic>
    </p:spTree>
    <p:extLst>
      <p:ext uri="{BB962C8B-B14F-4D97-AF65-F5344CB8AC3E}">
        <p14:creationId xmlns:p14="http://schemas.microsoft.com/office/powerpoint/2010/main" val="14610389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6AD658-5497-78A0-62F5-3B582B36D9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227A769F-5420-9F6A-E81E-56BBC58B6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2550" y="2018420"/>
            <a:ext cx="12414250" cy="8269459"/>
          </a:xfrm>
        </p:spPr>
      </p:pic>
    </p:spTree>
    <p:extLst>
      <p:ext uri="{BB962C8B-B14F-4D97-AF65-F5344CB8AC3E}">
        <p14:creationId xmlns:p14="http://schemas.microsoft.com/office/powerpoint/2010/main" val="10359167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45C3EB-5D09-97AB-FFE4-C88F32934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66284EA5-D87C-0C24-ED4C-0F40C2F9F2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2550" y="2698051"/>
            <a:ext cx="12414250" cy="6910197"/>
          </a:xfrm>
        </p:spPr>
      </p:pic>
    </p:spTree>
    <p:extLst>
      <p:ext uri="{BB962C8B-B14F-4D97-AF65-F5344CB8AC3E}">
        <p14:creationId xmlns:p14="http://schemas.microsoft.com/office/powerpoint/2010/main" val="30554285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6F140-A2A2-18EB-3A4A-2B9A365AA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128FEA15-32C1-4D46-6B3E-DC685636BF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2550" y="2508739"/>
            <a:ext cx="12414250" cy="7288822"/>
          </a:xfrm>
        </p:spPr>
      </p:pic>
    </p:spTree>
    <p:extLst>
      <p:ext uri="{BB962C8B-B14F-4D97-AF65-F5344CB8AC3E}">
        <p14:creationId xmlns:p14="http://schemas.microsoft.com/office/powerpoint/2010/main" val="26391434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D972DC-A514-AED3-5647-0A7C312C6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1541237D-BD23-9DF9-48A1-EAE8A100C9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2550" y="2549176"/>
            <a:ext cx="12414250" cy="7207948"/>
          </a:xfrm>
        </p:spPr>
      </p:pic>
    </p:spTree>
    <p:extLst>
      <p:ext uri="{BB962C8B-B14F-4D97-AF65-F5344CB8AC3E}">
        <p14:creationId xmlns:p14="http://schemas.microsoft.com/office/powerpoint/2010/main" val="34522607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0BA3C3-1800-1BE0-E1A2-2F3E31C6E9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2E14114F-6C5B-5130-A0DC-B7EDE8DF60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2550" y="2011756"/>
            <a:ext cx="12414250" cy="8282787"/>
          </a:xfrm>
        </p:spPr>
      </p:pic>
    </p:spTree>
    <p:extLst>
      <p:ext uri="{BB962C8B-B14F-4D97-AF65-F5344CB8AC3E}">
        <p14:creationId xmlns:p14="http://schemas.microsoft.com/office/powerpoint/2010/main" val="8999359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A32F8-3178-8455-244D-914199EB5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AB0ED5CC-4A78-ED67-BC3C-47FCE86BEA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2550" y="2683881"/>
            <a:ext cx="12414250" cy="6938537"/>
          </a:xfrm>
        </p:spPr>
      </p:pic>
    </p:spTree>
    <p:extLst>
      <p:ext uri="{BB962C8B-B14F-4D97-AF65-F5344CB8AC3E}">
        <p14:creationId xmlns:p14="http://schemas.microsoft.com/office/powerpoint/2010/main" val="4178710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8BDD9F-A942-FFD0-3610-17F9BC941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3C1CD1B4-ADCB-BEFD-6BFE-37BF57C974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2550" y="2772622"/>
            <a:ext cx="12414250" cy="6761055"/>
          </a:xfrm>
        </p:spPr>
      </p:pic>
    </p:spTree>
    <p:extLst>
      <p:ext uri="{BB962C8B-B14F-4D97-AF65-F5344CB8AC3E}">
        <p14:creationId xmlns:p14="http://schemas.microsoft.com/office/powerpoint/2010/main" val="632719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10698D-63E6-142C-4EC9-FF3FDAA83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F82BF829-EBB4-B889-B7D8-1616F4A7C3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2550" y="2712629"/>
            <a:ext cx="12414250" cy="6881041"/>
          </a:xfrm>
        </p:spPr>
      </p:pic>
    </p:spTree>
    <p:extLst>
      <p:ext uri="{BB962C8B-B14F-4D97-AF65-F5344CB8AC3E}">
        <p14:creationId xmlns:p14="http://schemas.microsoft.com/office/powerpoint/2010/main" val="37865370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407CC3-6DF0-6E13-02B9-3D0B6F296F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4EADFDF7-9F15-8A53-9341-8681027070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2550" y="2759181"/>
            <a:ext cx="12414250" cy="6787938"/>
          </a:xfrm>
        </p:spPr>
      </p:pic>
    </p:spTree>
    <p:extLst>
      <p:ext uri="{BB962C8B-B14F-4D97-AF65-F5344CB8AC3E}">
        <p14:creationId xmlns:p14="http://schemas.microsoft.com/office/powerpoint/2010/main" val="1135814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B3AE8A-A118-098B-6F8F-E008C8822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717F4E82-D234-8546-7BAB-1B746D5AD1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2550" y="2438846"/>
            <a:ext cx="12414250" cy="7428607"/>
          </a:xfrm>
        </p:spPr>
      </p:pic>
    </p:spTree>
    <p:extLst>
      <p:ext uri="{BB962C8B-B14F-4D97-AF65-F5344CB8AC3E}">
        <p14:creationId xmlns:p14="http://schemas.microsoft.com/office/powerpoint/2010/main" val="25832415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A61DC9-AC04-FBFD-FD80-1FA933C512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EACC2AFD-EE19-DA19-62E4-FA8F73778B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2550" y="2015067"/>
            <a:ext cx="12414250" cy="8276166"/>
          </a:xfrm>
        </p:spPr>
      </p:pic>
    </p:spTree>
    <p:extLst>
      <p:ext uri="{BB962C8B-B14F-4D97-AF65-F5344CB8AC3E}">
        <p14:creationId xmlns:p14="http://schemas.microsoft.com/office/powerpoint/2010/main" val="32605957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A8B084-4E60-A9E8-E0F6-3F190490D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AC7CAA38-B295-48A9-9E5A-7FD2D9A6B7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2550" y="2608395"/>
            <a:ext cx="12414250" cy="7089510"/>
          </a:xfrm>
        </p:spPr>
      </p:pic>
    </p:spTree>
    <p:extLst>
      <p:ext uri="{BB962C8B-B14F-4D97-AF65-F5344CB8AC3E}">
        <p14:creationId xmlns:p14="http://schemas.microsoft.com/office/powerpoint/2010/main" val="35167575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7D54AD-22A8-06D7-77D0-AB70149957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DE659655-4ED3-9435-3EAC-599CCF65EA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2550" y="2311104"/>
            <a:ext cx="12414250" cy="7684092"/>
          </a:xfrm>
        </p:spPr>
      </p:pic>
    </p:spTree>
    <p:extLst>
      <p:ext uri="{BB962C8B-B14F-4D97-AF65-F5344CB8AC3E}">
        <p14:creationId xmlns:p14="http://schemas.microsoft.com/office/powerpoint/2010/main" val="31211842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FE1820-97BC-95C1-6BA5-3387A6DA23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21D81C2A-3C33-7B3F-4C52-36409C2039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2550" y="2178547"/>
            <a:ext cx="12414250" cy="7949206"/>
          </a:xfrm>
        </p:spPr>
      </p:pic>
    </p:spTree>
    <p:extLst>
      <p:ext uri="{BB962C8B-B14F-4D97-AF65-F5344CB8AC3E}">
        <p14:creationId xmlns:p14="http://schemas.microsoft.com/office/powerpoint/2010/main" val="29137561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8053E-6815-E9DC-F61A-2C861DF0F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327EF397-A1CE-6F20-89FE-4217CE426C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4539" y="1984375"/>
            <a:ext cx="11590272" cy="8337550"/>
          </a:xfrm>
        </p:spPr>
      </p:pic>
    </p:spTree>
    <p:extLst>
      <p:ext uri="{BB962C8B-B14F-4D97-AF65-F5344CB8AC3E}">
        <p14:creationId xmlns:p14="http://schemas.microsoft.com/office/powerpoint/2010/main" val="2172354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2AE84C-0874-3EF7-BBDB-453CDB8F6C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607552D5-CD0C-F6BF-21E2-48755843EE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2550" y="2110511"/>
            <a:ext cx="12414250" cy="8085277"/>
          </a:xfrm>
        </p:spPr>
      </p:pic>
    </p:spTree>
    <p:extLst>
      <p:ext uri="{BB962C8B-B14F-4D97-AF65-F5344CB8AC3E}">
        <p14:creationId xmlns:p14="http://schemas.microsoft.com/office/powerpoint/2010/main" val="1549430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C5D13F-0B4E-CD97-D49D-8D378DF01B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9E4A378C-4FEC-3244-8254-3EC303C2F4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9478" y="1984375"/>
            <a:ext cx="11640393" cy="8337550"/>
          </a:xfrm>
        </p:spPr>
      </p:pic>
    </p:spTree>
    <p:extLst>
      <p:ext uri="{BB962C8B-B14F-4D97-AF65-F5344CB8AC3E}">
        <p14:creationId xmlns:p14="http://schemas.microsoft.com/office/powerpoint/2010/main" val="871549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15F3BB-8BE0-C91A-3292-FC2B520E5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0BD74360-E6DA-129B-4855-5F851974B1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2550" y="2527305"/>
            <a:ext cx="12414250" cy="7251689"/>
          </a:xfrm>
        </p:spPr>
      </p:pic>
    </p:spTree>
    <p:extLst>
      <p:ext uri="{BB962C8B-B14F-4D97-AF65-F5344CB8AC3E}">
        <p14:creationId xmlns:p14="http://schemas.microsoft.com/office/powerpoint/2010/main" val="19663728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96B1BC-38AB-D6E7-34A7-A900A096D6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5C789231-B45D-722C-7E4B-C1141B7495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2550" y="2169323"/>
            <a:ext cx="12414250" cy="7967654"/>
          </a:xfrm>
        </p:spPr>
      </p:pic>
    </p:spTree>
    <p:extLst>
      <p:ext uri="{BB962C8B-B14F-4D97-AF65-F5344CB8AC3E}">
        <p14:creationId xmlns:p14="http://schemas.microsoft.com/office/powerpoint/2010/main" val="1840542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C0AF9-B8B4-BDC6-467B-5E5376FDE0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>
            <a:extLst>
              <a:ext uri="{FF2B5EF4-FFF2-40B4-BE49-F238E27FC236}">
                <a16:creationId xmlns:a16="http://schemas.microsoft.com/office/drawing/2014/main" id="{23ECE768-7D2B-584B-FC4A-7F267B39C0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3762" y="1984375"/>
            <a:ext cx="12131825" cy="8337550"/>
          </a:xfrm>
        </p:spPr>
      </p:pic>
    </p:spTree>
    <p:extLst>
      <p:ext uri="{BB962C8B-B14F-4D97-AF65-F5344CB8AC3E}">
        <p14:creationId xmlns:p14="http://schemas.microsoft.com/office/powerpoint/2010/main" val="16872384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655</TotalTime>
  <Words>0</Words>
  <Application>Microsoft Macintosh PowerPoint</Application>
  <PresentationFormat>自訂</PresentationFormat>
  <Paragraphs>0</Paragraphs>
  <Slides>44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44</vt:i4>
      </vt:variant>
    </vt:vector>
  </HeadingPairs>
  <TitlesOfParts>
    <vt:vector size="48" baseType="lpstr"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Emma</dc:creator>
  <cp:lastModifiedBy>Mac8</cp:lastModifiedBy>
  <cp:revision>13</cp:revision>
  <dcterms:created xsi:type="dcterms:W3CDTF">2024-10-14T03:49:05Z</dcterms:created>
  <dcterms:modified xsi:type="dcterms:W3CDTF">2025-09-30T05:56:58Z</dcterms:modified>
</cp:coreProperties>
</file>