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7"/>
    <p:restoredTop sz="94701"/>
  </p:normalViewPr>
  <p:slideViewPr>
    <p:cSldViewPr snapToGrid="0">
      <p:cViewPr varScale="1">
        <p:scale>
          <a:sx n="96" d="100"/>
          <a:sy n="96" d="100"/>
        </p:scale>
        <p:origin x="18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9B8E-2AA3-C54F-BF0C-74EC50121DCF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98040-EE51-964F-9B0C-F9A5912AC35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88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98040-EE51-964F-9B0C-F9A5912AC35F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136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621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72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67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229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51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553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367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30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074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642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947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567D-613D-754A-9184-560605E727CC}" type="datetimeFigureOut">
              <a:rPr kumimoji="1" lang="zh-TW" altLang="en-US" smtClean="0"/>
              <a:t>2025/9/30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77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0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2508E-7C4C-FCE5-6C8D-5FC19A04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B9CFDF7-38FE-AF02-E606-7BD02C177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65" y="2168499"/>
            <a:ext cx="12746028" cy="65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726A0-6319-C8A8-D99E-E91EDC0A5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1B41B9C-8132-5A03-66E4-7F7076FB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19" y="3113862"/>
            <a:ext cx="12822312" cy="50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7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4A7C6-139A-F457-DFB3-B794B4740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BEC8A21-0B8B-6B45-0961-3F3BC8EC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85" y="1861686"/>
            <a:ext cx="12628580" cy="85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83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1</Words>
  <Application>Microsoft Macintosh PowerPoint</Application>
  <PresentationFormat>自訂</PresentationFormat>
  <Paragraphs>1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</dc:creator>
  <cp:lastModifiedBy>Mac8</cp:lastModifiedBy>
  <cp:revision>4</cp:revision>
  <dcterms:created xsi:type="dcterms:W3CDTF">2024-10-14T03:49:05Z</dcterms:created>
  <dcterms:modified xsi:type="dcterms:W3CDTF">2025-09-30T03:43:17Z</dcterms:modified>
</cp:coreProperties>
</file>