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306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77"/>
    <p:restoredTop sz="97262"/>
  </p:normalViewPr>
  <p:slideViewPr>
    <p:cSldViewPr snapToGrid="0">
      <p:cViewPr varScale="1">
        <p:scale>
          <a:sx n="123" d="100"/>
          <a:sy n="123" d="100"/>
        </p:scale>
        <p:origin x="21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66219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77257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36796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22297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75519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95537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43679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130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60749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66421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29476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07712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01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F32A2-DDC9-46FD-2B47-A278F863A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9D1196C-9E88-2495-DBFE-47FB45F2F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657" y="1735282"/>
            <a:ext cx="10873679" cy="867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86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7F9AB-F03D-7C64-C863-EB5A85564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C76755C-D993-D78F-E22A-06FA83EE7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582" y="1672937"/>
            <a:ext cx="9041799" cy="886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86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8D11F-B24E-1715-98E0-F9F952B57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2B5B8F6F-26A2-9B02-E2AA-F0121DA879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2088" y="2056679"/>
            <a:ext cx="12530189" cy="7918594"/>
          </a:xfrm>
        </p:spPr>
      </p:pic>
    </p:spTree>
    <p:extLst>
      <p:ext uri="{BB962C8B-B14F-4D97-AF65-F5344CB8AC3E}">
        <p14:creationId xmlns:p14="http://schemas.microsoft.com/office/powerpoint/2010/main" val="3271502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CA234-CED9-FBA1-D547-243B0A897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94FE7D2-C766-3D98-E170-086DF0DA4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101" y="1952787"/>
            <a:ext cx="12297147" cy="810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01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B42EA-45E1-E5C6-7CC2-E9118B86C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43767EC-309B-C3E2-5A38-D6F9B8530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072" y="2197380"/>
            <a:ext cx="12239345" cy="770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188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6B7AD-1DDE-C0D8-3098-7011D9E6E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61C2B93-4664-9A07-7410-C40910CE2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3626" y="2212543"/>
            <a:ext cx="12365798" cy="7793902"/>
          </a:xfrm>
        </p:spPr>
      </p:pic>
    </p:spTree>
    <p:extLst>
      <p:ext uri="{BB962C8B-B14F-4D97-AF65-F5344CB8AC3E}">
        <p14:creationId xmlns:p14="http://schemas.microsoft.com/office/powerpoint/2010/main" val="3730885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27A57-A020-2A22-F9B3-CCFA5906E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4EE967E-DD70-D391-1009-7729E5B95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631" y="1818409"/>
            <a:ext cx="10729531" cy="821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38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A5204-BB2B-BD95-D857-A951CC676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F2D7137-01A5-CC7D-10AB-44598E564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766" y="1845901"/>
            <a:ext cx="11406364" cy="762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46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D8F69-2020-E425-D6D4-97BC4C693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308FA9F-B342-ED58-0507-F18314BE1B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0129" y="2846388"/>
            <a:ext cx="12159093" cy="6783387"/>
          </a:xfrm>
        </p:spPr>
      </p:pic>
    </p:spTree>
    <p:extLst>
      <p:ext uri="{BB962C8B-B14F-4D97-AF65-F5344CB8AC3E}">
        <p14:creationId xmlns:p14="http://schemas.microsoft.com/office/powerpoint/2010/main" val="685845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72E9E-E148-4CEA-5CD9-24281C911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1EDDEFD-353A-E6F6-EDC9-ADDFD675B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252" y="2293865"/>
            <a:ext cx="11861366" cy="693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18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2508E-7C4C-FCE5-6C8D-5FC19A048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CFDB92E-11A3-3FBF-4F13-4DA28E05E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810" y="1589809"/>
            <a:ext cx="7377200" cy="893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5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2A2F7-48C4-53BB-603F-1099E0C89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1CC2D91-92A2-01D1-DEB0-95C4E8C77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117" y="2387382"/>
            <a:ext cx="11648046" cy="680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62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59DF6-3475-BE29-9614-384CCA0CE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48922AD-E29A-38DA-A145-200EA3C98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980" y="2426060"/>
            <a:ext cx="11081428" cy="708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18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D9EF3-1395-24CF-629B-67CC72E88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EAB0577-D85D-3D81-D6EF-D560C42B9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462" y="2079988"/>
            <a:ext cx="11941289" cy="72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20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E2EB5-9F78-9363-1F66-AEDB44E17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A343CDD-B721-D043-D3E9-BB1C413EF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936" y="2177748"/>
            <a:ext cx="11233395" cy="707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979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3ED55-7C56-10E4-47A2-EE5D46BA6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0F6D108-D855-CAC6-1A6D-D0FEB72F0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2864" y="2264497"/>
            <a:ext cx="11634036" cy="7430221"/>
          </a:xfrm>
        </p:spPr>
      </p:pic>
    </p:spTree>
    <p:extLst>
      <p:ext uri="{BB962C8B-B14F-4D97-AF65-F5344CB8AC3E}">
        <p14:creationId xmlns:p14="http://schemas.microsoft.com/office/powerpoint/2010/main" val="36475302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ED08A-225B-7B4F-6FD6-7319F9B52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D8BAA10-BB8C-E61C-4C98-589A6E0F8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380" y="1996288"/>
            <a:ext cx="12598590" cy="793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41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8C3AE-A1E9-A57C-3106-17B3B7F13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C60C6B9-B4B4-C8C1-8C1D-D1B599402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423" y="1537853"/>
            <a:ext cx="8737131" cy="900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350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D6F2A-14DD-3644-3CF7-F2890D3B8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9DBCD0E-70CD-B580-3691-7133FACB41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6744" y="2846388"/>
            <a:ext cx="11625862" cy="6783387"/>
          </a:xfrm>
        </p:spPr>
      </p:pic>
    </p:spTree>
    <p:extLst>
      <p:ext uri="{BB962C8B-B14F-4D97-AF65-F5344CB8AC3E}">
        <p14:creationId xmlns:p14="http://schemas.microsoft.com/office/powerpoint/2010/main" val="31687493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2AB3D-02A3-7C0F-D990-07504CF8B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05014A6-1DD7-6FF9-2B39-4FE214D68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045" y="2445110"/>
            <a:ext cx="10823259" cy="690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799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169E8-FE58-3526-316D-7A854306B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A55456A-9779-072A-E102-09138D54D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391" y="2055389"/>
            <a:ext cx="12465800" cy="703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50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DD37376-569B-7C9E-1C33-1239B98A4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193" y="1810688"/>
            <a:ext cx="10757091" cy="833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358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C1AE9-9423-4F5C-239C-8C76E3240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D5F96A4-86C3-1BB5-7983-51DD2D7286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6504" y="2378797"/>
            <a:ext cx="12709925" cy="6783387"/>
          </a:xfrm>
        </p:spPr>
      </p:pic>
    </p:spTree>
    <p:extLst>
      <p:ext uri="{BB962C8B-B14F-4D97-AF65-F5344CB8AC3E}">
        <p14:creationId xmlns:p14="http://schemas.microsoft.com/office/powerpoint/2010/main" val="39499320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6308A-109D-4196-2119-2330FA1C6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E32D139-6876-F8B1-AF87-975A27E7B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763" y="1941379"/>
            <a:ext cx="11601605" cy="768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420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87EBB-7CDE-ACDB-5F20-E3693F55E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685745C-81A7-DB0E-BE2D-65AEE5DCD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209" y="2008877"/>
            <a:ext cx="11577746" cy="780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113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A2DE7-17EC-E949-CDA6-1226C812B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105BAD6-7D1A-2CF9-65D4-141523B53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045" y="1693718"/>
            <a:ext cx="8276623" cy="884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72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A83DD-8D5C-F6EB-3380-65C12CFDF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3F3CC10-105D-AA88-EFCD-0D36BAAA3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99" y="2022547"/>
            <a:ext cx="12262813" cy="808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847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D8C68-A0BB-7C4C-D316-7DB8F0FB1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55DFF19-76BD-713C-88F3-D9D2CD9C2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681" y="2043397"/>
            <a:ext cx="11723999" cy="779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461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AA937-919D-9476-76D9-8398C323D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910EE38-4C47-03AF-F133-76C18782E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861" y="1631372"/>
            <a:ext cx="9863465" cy="885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374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A6BB5-B377-A408-90F4-C4359AD2F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6BB72B0-6E61-907B-64F4-62327D173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8022" y="2758201"/>
            <a:ext cx="12374851" cy="6124714"/>
          </a:xfrm>
        </p:spPr>
      </p:pic>
    </p:spTree>
    <p:extLst>
      <p:ext uri="{BB962C8B-B14F-4D97-AF65-F5344CB8AC3E}">
        <p14:creationId xmlns:p14="http://schemas.microsoft.com/office/powerpoint/2010/main" val="17490594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F5BC2-3546-08BF-B111-CF00B9952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89C7DB1-382B-F28F-F282-190AE4EE4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517" y="2077229"/>
            <a:ext cx="12164815" cy="761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39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665C3-3406-9FCE-4E14-592420A25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BABA196-FC63-5D53-AF52-2B7E1D314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918" y="2002952"/>
            <a:ext cx="12257514" cy="793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48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1075A0E-692D-779F-D795-DB76EC259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443" y="2288092"/>
            <a:ext cx="12116766" cy="704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343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E330B-F57E-5AB0-E8F8-EB49EA775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D6BF456-4A78-D1E2-5A56-EAF2479C3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208" y="1912331"/>
            <a:ext cx="11917553" cy="831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588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907E7-7D52-45C1-73BE-137F6FBDB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2386276-A4B8-07BD-5842-6965C0D61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863" y="1745672"/>
            <a:ext cx="9168928" cy="886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365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593FE-67A5-504C-A162-AC934CD54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C84F97B-FE6B-E1E8-19D0-559263403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658" y="2056573"/>
            <a:ext cx="12404033" cy="759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954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FCB47-CE76-C1FA-FFF7-271C9C3FA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9ACC7F3-0184-2F8E-7834-DBF04473A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509" y="2147271"/>
            <a:ext cx="11889164" cy="789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219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D0BF4-5196-BA6E-11CB-C6C71CA87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6AD614E-317F-E723-C492-82AB558CD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859" y="1593972"/>
            <a:ext cx="9339631" cy="894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47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8B178-64BA-51DE-63D6-1480C621C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81060D3-1220-F6CD-2CAC-F50FA3820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249" y="2583079"/>
            <a:ext cx="11162851" cy="652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25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3343F-4F69-27B3-7AD4-3177B34F1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955C6ED-9D4D-DC35-8379-7DC76A804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417" y="2048524"/>
            <a:ext cx="12484958" cy="757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70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01345-A808-2D05-122D-7A1189D61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0B80DFC-98A9-8A76-0516-733E40F15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301" y="1986177"/>
            <a:ext cx="11680747" cy="762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02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BC09E-EE7B-BBEF-DC07-38EE25710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EAC5FC8-38D0-4D5E-1568-61E26853A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974" y="1905361"/>
            <a:ext cx="11995845" cy="789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89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F59AB-A1EA-0787-BE42-7F3180FE9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CAEE74E-600E-C4A1-AF85-B70B1BF53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665" y="1888042"/>
            <a:ext cx="10634019" cy="806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00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32153-2430-E543-5D3D-2E8BB1DBA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6A7CA26-5E42-A1D1-CE10-5EED0B10A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425" y="2037554"/>
            <a:ext cx="11545854" cy="755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873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682</TotalTime>
  <Words>0</Words>
  <Application>Microsoft Macintosh PowerPoint</Application>
  <PresentationFormat>自訂</PresentationFormat>
  <Paragraphs>0</Paragraphs>
  <Slides>45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Emma</dc:creator>
  <cp:lastModifiedBy>Mac8</cp:lastModifiedBy>
  <cp:revision>13</cp:revision>
  <dcterms:created xsi:type="dcterms:W3CDTF">2024-10-14T03:49:05Z</dcterms:created>
  <dcterms:modified xsi:type="dcterms:W3CDTF">2025-09-30T05:47:36Z</dcterms:modified>
</cp:coreProperties>
</file>