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6" r:id="rId30"/>
    <p:sldId id="287" r:id="rId31"/>
    <p:sldId id="288" r:id="rId32"/>
    <p:sldId id="289" r:id="rId33"/>
    <p:sldId id="290" r:id="rId34"/>
    <p:sldId id="291" r:id="rId35"/>
    <p:sldId id="284" r:id="rId36"/>
    <p:sldId id="285" r:id="rId37"/>
  </p:sldIdLst>
  <p:sldSz cx="15119350" cy="106918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006"/>
    <p:restoredTop sz="97450"/>
  </p:normalViewPr>
  <p:slideViewPr>
    <p:cSldViewPr snapToGrid="0">
      <p:cViewPr varScale="1">
        <p:scale>
          <a:sx n="79" d="100"/>
          <a:sy n="79" d="100"/>
        </p:scale>
        <p:origin x="1808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3951" y="1749795"/>
            <a:ext cx="12851448" cy="3722335"/>
          </a:xfrm>
        </p:spPr>
        <p:txBody>
          <a:bodyPr anchor="b"/>
          <a:lstStyle>
            <a:lvl1pPr algn="ctr">
              <a:defRPr sz="9354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89919" y="5615678"/>
            <a:ext cx="11339513" cy="2581379"/>
          </a:xfrm>
        </p:spPr>
        <p:txBody>
          <a:bodyPr/>
          <a:lstStyle>
            <a:lvl1pPr marL="0" indent="0" algn="ctr">
              <a:buNone/>
              <a:defRPr sz="3742"/>
            </a:lvl1pPr>
            <a:lvl2pPr marL="712775" indent="0" algn="ctr">
              <a:buNone/>
              <a:defRPr sz="3118"/>
            </a:lvl2pPr>
            <a:lvl3pPr marL="1425550" indent="0" algn="ctr">
              <a:buNone/>
              <a:defRPr sz="2806"/>
            </a:lvl3pPr>
            <a:lvl4pPr marL="2138324" indent="0" algn="ctr">
              <a:buNone/>
              <a:defRPr sz="2494"/>
            </a:lvl4pPr>
            <a:lvl5pPr marL="2851099" indent="0" algn="ctr">
              <a:buNone/>
              <a:defRPr sz="2494"/>
            </a:lvl5pPr>
            <a:lvl6pPr marL="3563874" indent="0" algn="ctr">
              <a:buNone/>
              <a:defRPr sz="2494"/>
            </a:lvl6pPr>
            <a:lvl7pPr marL="4276649" indent="0" algn="ctr">
              <a:buNone/>
              <a:defRPr sz="2494"/>
            </a:lvl7pPr>
            <a:lvl8pPr marL="4989424" indent="0" algn="ctr">
              <a:buNone/>
              <a:defRPr sz="2494"/>
            </a:lvl8pPr>
            <a:lvl9pPr marL="5702198" indent="0" algn="ctr">
              <a:buNone/>
              <a:defRPr sz="2494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567D-613D-754A-9184-560605E727CC}" type="datetimeFigureOut">
              <a:rPr kumimoji="1" lang="zh-TW" altLang="en-US" smtClean="0"/>
              <a:t>2025/10/15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1D90-EA17-C346-A136-5AEDCF75A82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466219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567D-613D-754A-9184-560605E727CC}" type="datetimeFigureOut">
              <a:rPr kumimoji="1" lang="zh-TW" altLang="en-US" smtClean="0"/>
              <a:t>2025/10/15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1D90-EA17-C346-A136-5AEDCF75A82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277257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819786" y="569240"/>
            <a:ext cx="3260110" cy="9060817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39456" y="569240"/>
            <a:ext cx="9591338" cy="9060817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567D-613D-754A-9184-560605E727CC}" type="datetimeFigureOut">
              <a:rPr kumimoji="1" lang="zh-TW" altLang="en-US" smtClean="0"/>
              <a:t>2025/10/15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1D90-EA17-C346-A136-5AEDCF75A82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636796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567D-613D-754A-9184-560605E727CC}" type="datetimeFigureOut">
              <a:rPr kumimoji="1" lang="zh-TW" altLang="en-US" smtClean="0"/>
              <a:t>2025/10/15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1D90-EA17-C346-A136-5AEDCF75A82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922297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1582" y="2665532"/>
            <a:ext cx="13040439" cy="4447496"/>
          </a:xfrm>
        </p:spPr>
        <p:txBody>
          <a:bodyPr anchor="b"/>
          <a:lstStyle>
            <a:lvl1pPr>
              <a:defRPr sz="9354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1582" y="7155103"/>
            <a:ext cx="13040439" cy="2338833"/>
          </a:xfrm>
        </p:spPr>
        <p:txBody>
          <a:bodyPr/>
          <a:lstStyle>
            <a:lvl1pPr marL="0" indent="0">
              <a:buNone/>
              <a:defRPr sz="3742">
                <a:solidFill>
                  <a:schemeClr val="tx1"/>
                </a:solidFill>
              </a:defRPr>
            </a:lvl1pPr>
            <a:lvl2pPr marL="712775" indent="0">
              <a:buNone/>
              <a:defRPr sz="3118">
                <a:solidFill>
                  <a:schemeClr val="tx1">
                    <a:tint val="75000"/>
                  </a:schemeClr>
                </a:solidFill>
              </a:defRPr>
            </a:lvl2pPr>
            <a:lvl3pPr marL="1425550" indent="0">
              <a:buNone/>
              <a:defRPr sz="2806">
                <a:solidFill>
                  <a:schemeClr val="tx1">
                    <a:tint val="75000"/>
                  </a:schemeClr>
                </a:solidFill>
              </a:defRPr>
            </a:lvl3pPr>
            <a:lvl4pPr marL="2138324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4pPr>
            <a:lvl5pPr marL="2851099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5pPr>
            <a:lvl6pPr marL="3563874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6pPr>
            <a:lvl7pPr marL="4276649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7pPr>
            <a:lvl8pPr marL="4989424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8pPr>
            <a:lvl9pPr marL="5702198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567D-613D-754A-9184-560605E727CC}" type="datetimeFigureOut">
              <a:rPr kumimoji="1" lang="zh-TW" altLang="en-US" smtClean="0"/>
              <a:t>2025/10/15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1D90-EA17-C346-A136-5AEDCF75A82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875519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39455" y="2846200"/>
            <a:ext cx="6425724" cy="6783857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54171" y="2846200"/>
            <a:ext cx="6425724" cy="6783857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567D-613D-754A-9184-560605E727CC}" type="datetimeFigureOut">
              <a:rPr kumimoji="1" lang="zh-TW" altLang="en-US" smtClean="0"/>
              <a:t>2025/10/15</a:t>
            </a:fld>
            <a:endParaRPr kumimoji="1"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1D90-EA17-C346-A136-5AEDCF75A82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095537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569242"/>
            <a:ext cx="13040439" cy="206659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1426" y="2620980"/>
            <a:ext cx="6396193" cy="1284502"/>
          </a:xfrm>
        </p:spPr>
        <p:txBody>
          <a:bodyPr anchor="b"/>
          <a:lstStyle>
            <a:lvl1pPr marL="0" indent="0">
              <a:buNone/>
              <a:defRPr sz="3742" b="1"/>
            </a:lvl1pPr>
            <a:lvl2pPr marL="712775" indent="0">
              <a:buNone/>
              <a:defRPr sz="3118" b="1"/>
            </a:lvl2pPr>
            <a:lvl3pPr marL="1425550" indent="0">
              <a:buNone/>
              <a:defRPr sz="2806" b="1"/>
            </a:lvl3pPr>
            <a:lvl4pPr marL="2138324" indent="0">
              <a:buNone/>
              <a:defRPr sz="2494" b="1"/>
            </a:lvl4pPr>
            <a:lvl5pPr marL="2851099" indent="0">
              <a:buNone/>
              <a:defRPr sz="2494" b="1"/>
            </a:lvl5pPr>
            <a:lvl6pPr marL="3563874" indent="0">
              <a:buNone/>
              <a:defRPr sz="2494" b="1"/>
            </a:lvl6pPr>
            <a:lvl7pPr marL="4276649" indent="0">
              <a:buNone/>
              <a:defRPr sz="2494" b="1"/>
            </a:lvl7pPr>
            <a:lvl8pPr marL="4989424" indent="0">
              <a:buNone/>
              <a:defRPr sz="2494" b="1"/>
            </a:lvl8pPr>
            <a:lvl9pPr marL="5702198" indent="0">
              <a:buNone/>
              <a:defRPr sz="2494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426" y="3905482"/>
            <a:ext cx="6396193" cy="574437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54172" y="2620980"/>
            <a:ext cx="6427693" cy="1284502"/>
          </a:xfrm>
        </p:spPr>
        <p:txBody>
          <a:bodyPr anchor="b"/>
          <a:lstStyle>
            <a:lvl1pPr marL="0" indent="0">
              <a:buNone/>
              <a:defRPr sz="3742" b="1"/>
            </a:lvl1pPr>
            <a:lvl2pPr marL="712775" indent="0">
              <a:buNone/>
              <a:defRPr sz="3118" b="1"/>
            </a:lvl2pPr>
            <a:lvl3pPr marL="1425550" indent="0">
              <a:buNone/>
              <a:defRPr sz="2806" b="1"/>
            </a:lvl3pPr>
            <a:lvl4pPr marL="2138324" indent="0">
              <a:buNone/>
              <a:defRPr sz="2494" b="1"/>
            </a:lvl4pPr>
            <a:lvl5pPr marL="2851099" indent="0">
              <a:buNone/>
              <a:defRPr sz="2494" b="1"/>
            </a:lvl5pPr>
            <a:lvl6pPr marL="3563874" indent="0">
              <a:buNone/>
              <a:defRPr sz="2494" b="1"/>
            </a:lvl6pPr>
            <a:lvl7pPr marL="4276649" indent="0">
              <a:buNone/>
              <a:defRPr sz="2494" b="1"/>
            </a:lvl7pPr>
            <a:lvl8pPr marL="4989424" indent="0">
              <a:buNone/>
              <a:defRPr sz="2494" b="1"/>
            </a:lvl8pPr>
            <a:lvl9pPr marL="5702198" indent="0">
              <a:buNone/>
              <a:defRPr sz="2494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654172" y="3905482"/>
            <a:ext cx="6427693" cy="574437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567D-613D-754A-9184-560605E727CC}" type="datetimeFigureOut">
              <a:rPr kumimoji="1" lang="zh-TW" altLang="en-US" smtClean="0"/>
              <a:t>2025/10/15</a:t>
            </a:fld>
            <a:endParaRPr kumimoji="1"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1D90-EA17-C346-A136-5AEDCF75A82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8436795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567D-613D-754A-9184-560605E727CC}" type="datetimeFigureOut">
              <a:rPr kumimoji="1" lang="zh-TW" altLang="en-US" smtClean="0"/>
              <a:t>2025/10/15</a:t>
            </a:fld>
            <a:endParaRPr kumimoji="1"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1D90-EA17-C346-A136-5AEDCF75A82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91307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567D-613D-754A-9184-560605E727CC}" type="datetimeFigureOut">
              <a:rPr kumimoji="1" lang="zh-TW" altLang="en-US" smtClean="0"/>
              <a:t>2025/10/15</a:t>
            </a:fld>
            <a:endParaRPr kumimoji="1"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1D90-EA17-C346-A136-5AEDCF75A82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560749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712788"/>
            <a:ext cx="4876384" cy="2494756"/>
          </a:xfrm>
        </p:spPr>
        <p:txBody>
          <a:bodyPr anchor="b"/>
          <a:lstStyle>
            <a:lvl1pPr>
              <a:defRPr sz="4989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7693" y="1539425"/>
            <a:ext cx="7654171" cy="7598117"/>
          </a:xfrm>
        </p:spPr>
        <p:txBody>
          <a:bodyPr/>
          <a:lstStyle>
            <a:lvl1pPr>
              <a:defRPr sz="4989"/>
            </a:lvl1pPr>
            <a:lvl2pPr>
              <a:defRPr sz="4365"/>
            </a:lvl2pPr>
            <a:lvl3pPr>
              <a:defRPr sz="3742"/>
            </a:lvl3pPr>
            <a:lvl4pPr>
              <a:defRPr sz="3118"/>
            </a:lvl4pPr>
            <a:lvl5pPr>
              <a:defRPr sz="3118"/>
            </a:lvl5pPr>
            <a:lvl6pPr>
              <a:defRPr sz="3118"/>
            </a:lvl6pPr>
            <a:lvl7pPr>
              <a:defRPr sz="3118"/>
            </a:lvl7pPr>
            <a:lvl8pPr>
              <a:defRPr sz="3118"/>
            </a:lvl8pPr>
            <a:lvl9pPr>
              <a:defRPr sz="3118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25" y="3207544"/>
            <a:ext cx="4876384" cy="5942372"/>
          </a:xfrm>
        </p:spPr>
        <p:txBody>
          <a:bodyPr/>
          <a:lstStyle>
            <a:lvl1pPr marL="0" indent="0">
              <a:buNone/>
              <a:defRPr sz="2494"/>
            </a:lvl1pPr>
            <a:lvl2pPr marL="712775" indent="0">
              <a:buNone/>
              <a:defRPr sz="2183"/>
            </a:lvl2pPr>
            <a:lvl3pPr marL="1425550" indent="0">
              <a:buNone/>
              <a:defRPr sz="1871"/>
            </a:lvl3pPr>
            <a:lvl4pPr marL="2138324" indent="0">
              <a:buNone/>
              <a:defRPr sz="1559"/>
            </a:lvl4pPr>
            <a:lvl5pPr marL="2851099" indent="0">
              <a:buNone/>
              <a:defRPr sz="1559"/>
            </a:lvl5pPr>
            <a:lvl6pPr marL="3563874" indent="0">
              <a:buNone/>
              <a:defRPr sz="1559"/>
            </a:lvl6pPr>
            <a:lvl7pPr marL="4276649" indent="0">
              <a:buNone/>
              <a:defRPr sz="1559"/>
            </a:lvl7pPr>
            <a:lvl8pPr marL="4989424" indent="0">
              <a:buNone/>
              <a:defRPr sz="1559"/>
            </a:lvl8pPr>
            <a:lvl9pPr marL="5702198" indent="0">
              <a:buNone/>
              <a:defRPr sz="1559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567D-613D-754A-9184-560605E727CC}" type="datetimeFigureOut">
              <a:rPr kumimoji="1" lang="zh-TW" altLang="en-US" smtClean="0"/>
              <a:t>2025/10/15</a:t>
            </a:fld>
            <a:endParaRPr kumimoji="1"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1D90-EA17-C346-A136-5AEDCF75A82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166421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712788"/>
            <a:ext cx="4876384" cy="2494756"/>
          </a:xfrm>
        </p:spPr>
        <p:txBody>
          <a:bodyPr anchor="b"/>
          <a:lstStyle>
            <a:lvl1pPr>
              <a:defRPr sz="4989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427693" y="1539425"/>
            <a:ext cx="7654171" cy="7598117"/>
          </a:xfrm>
        </p:spPr>
        <p:txBody>
          <a:bodyPr anchor="t"/>
          <a:lstStyle>
            <a:lvl1pPr marL="0" indent="0">
              <a:buNone/>
              <a:defRPr sz="4989"/>
            </a:lvl1pPr>
            <a:lvl2pPr marL="712775" indent="0">
              <a:buNone/>
              <a:defRPr sz="4365"/>
            </a:lvl2pPr>
            <a:lvl3pPr marL="1425550" indent="0">
              <a:buNone/>
              <a:defRPr sz="3742"/>
            </a:lvl3pPr>
            <a:lvl4pPr marL="2138324" indent="0">
              <a:buNone/>
              <a:defRPr sz="3118"/>
            </a:lvl4pPr>
            <a:lvl5pPr marL="2851099" indent="0">
              <a:buNone/>
              <a:defRPr sz="3118"/>
            </a:lvl5pPr>
            <a:lvl6pPr marL="3563874" indent="0">
              <a:buNone/>
              <a:defRPr sz="3118"/>
            </a:lvl6pPr>
            <a:lvl7pPr marL="4276649" indent="0">
              <a:buNone/>
              <a:defRPr sz="3118"/>
            </a:lvl7pPr>
            <a:lvl8pPr marL="4989424" indent="0">
              <a:buNone/>
              <a:defRPr sz="3118"/>
            </a:lvl8pPr>
            <a:lvl9pPr marL="5702198" indent="0">
              <a:buNone/>
              <a:defRPr sz="3118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25" y="3207544"/>
            <a:ext cx="4876384" cy="5942372"/>
          </a:xfrm>
        </p:spPr>
        <p:txBody>
          <a:bodyPr/>
          <a:lstStyle>
            <a:lvl1pPr marL="0" indent="0">
              <a:buNone/>
              <a:defRPr sz="2494"/>
            </a:lvl1pPr>
            <a:lvl2pPr marL="712775" indent="0">
              <a:buNone/>
              <a:defRPr sz="2183"/>
            </a:lvl2pPr>
            <a:lvl3pPr marL="1425550" indent="0">
              <a:buNone/>
              <a:defRPr sz="1871"/>
            </a:lvl3pPr>
            <a:lvl4pPr marL="2138324" indent="0">
              <a:buNone/>
              <a:defRPr sz="1559"/>
            </a:lvl4pPr>
            <a:lvl5pPr marL="2851099" indent="0">
              <a:buNone/>
              <a:defRPr sz="1559"/>
            </a:lvl5pPr>
            <a:lvl6pPr marL="3563874" indent="0">
              <a:buNone/>
              <a:defRPr sz="1559"/>
            </a:lvl6pPr>
            <a:lvl7pPr marL="4276649" indent="0">
              <a:buNone/>
              <a:defRPr sz="1559"/>
            </a:lvl7pPr>
            <a:lvl8pPr marL="4989424" indent="0">
              <a:buNone/>
              <a:defRPr sz="1559"/>
            </a:lvl8pPr>
            <a:lvl9pPr marL="5702198" indent="0">
              <a:buNone/>
              <a:defRPr sz="1559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567D-613D-754A-9184-560605E727CC}" type="datetimeFigureOut">
              <a:rPr kumimoji="1" lang="zh-TW" altLang="en-US" smtClean="0"/>
              <a:t>2025/10/15</a:t>
            </a:fld>
            <a:endParaRPr kumimoji="1"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1D90-EA17-C346-A136-5AEDCF75A82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029476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39456" y="569242"/>
            <a:ext cx="13040439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9456" y="2846200"/>
            <a:ext cx="13040439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9455" y="9909729"/>
            <a:ext cx="3401854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F0567D-613D-754A-9184-560605E727CC}" type="datetimeFigureOut">
              <a:rPr kumimoji="1" lang="zh-TW" altLang="en-US" smtClean="0"/>
              <a:t>2025/10/15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08285" y="9909729"/>
            <a:ext cx="5102781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041" y="9909729"/>
            <a:ext cx="3401854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7F1D90-EA17-C346-A136-5AEDCF75A82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707712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425550" rtl="0" eaLnBrk="1" latinLnBrk="0" hangingPunct="1">
        <a:lnSpc>
          <a:spcPct val="90000"/>
        </a:lnSpc>
        <a:spcBef>
          <a:spcPct val="0"/>
        </a:spcBef>
        <a:buNone/>
        <a:defRPr sz="68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6387" indent="-356387" algn="l" defTabSz="1425550" rtl="0" eaLnBrk="1" latinLnBrk="0" hangingPunct="1">
        <a:lnSpc>
          <a:spcPct val="90000"/>
        </a:lnSpc>
        <a:spcBef>
          <a:spcPts val="1559"/>
        </a:spcBef>
        <a:buFont typeface="Arial" panose="020B0604020202020204" pitchFamily="34" charset="0"/>
        <a:buChar char="•"/>
        <a:defRPr sz="4365" kern="1200">
          <a:solidFill>
            <a:schemeClr val="tx1"/>
          </a:solidFill>
          <a:latin typeface="+mn-lt"/>
          <a:ea typeface="+mn-ea"/>
          <a:cs typeface="+mn-cs"/>
        </a:defRPr>
      </a:lvl1pPr>
      <a:lvl2pPr marL="1069162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742" kern="1200">
          <a:solidFill>
            <a:schemeClr val="tx1"/>
          </a:solidFill>
          <a:latin typeface="+mn-lt"/>
          <a:ea typeface="+mn-ea"/>
          <a:cs typeface="+mn-cs"/>
        </a:defRPr>
      </a:lvl2pPr>
      <a:lvl3pPr marL="1781937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118" kern="1200">
          <a:solidFill>
            <a:schemeClr val="tx1"/>
          </a:solidFill>
          <a:latin typeface="+mn-lt"/>
          <a:ea typeface="+mn-ea"/>
          <a:cs typeface="+mn-cs"/>
        </a:defRPr>
      </a:lvl3pPr>
      <a:lvl4pPr marL="2494712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3207487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920261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633036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5345811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6058586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1pPr>
      <a:lvl2pPr marL="712775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2pPr>
      <a:lvl3pPr marL="1425550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3pPr>
      <a:lvl4pPr marL="213832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2851099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56387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276649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498942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5702198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4010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58AD9E-3F9E-3EA4-8D9C-95CFD5A0F1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642594A9-504C-297E-D9F7-8E56CC27D4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8658" y="1726614"/>
            <a:ext cx="10376439" cy="892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5844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2A7AF6-D3D8-F1BA-5190-D3759C9655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DDB3A7D9-6F34-F725-9FF9-1B0C280982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8842" y="1693564"/>
            <a:ext cx="9618234" cy="8994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8286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410E25-FE13-3FCE-65E0-E282B6CEDF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80B810B7-0088-6261-EE26-8D7EE5D59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156" y="1682118"/>
            <a:ext cx="11170705" cy="874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0743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0E77A3-26A3-E0AB-B870-39F9B3B019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04C4FAC3-57C4-3BFD-1FC1-3DDA5E67F2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9485" y="1787839"/>
            <a:ext cx="11623808" cy="875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4928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0F774A-0899-ACF3-5ADE-C4B55E69EB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5493DB9C-E00E-61D1-22FB-1518B8265D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157" y="2099354"/>
            <a:ext cx="12868037" cy="765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9168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F8A604-8419-7962-F5E5-09165072CD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021E3FD1-868B-50FB-C1E0-9A4FC937C2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8985" y="2403203"/>
            <a:ext cx="12676611" cy="753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6810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FBD0D1-0251-2DB4-E8C8-D65EF1032B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77719782-636D-7EE9-3E52-A41E85F8C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360" y="2260891"/>
            <a:ext cx="13047852" cy="7947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6635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4D5E0B-D8DC-6F83-2661-8F10EEAC6B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5E5745AC-AF95-A185-557E-61C26E5171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4111" y="1638389"/>
            <a:ext cx="12011128" cy="8853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7989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BE4DC2-EE21-E53D-38B5-719F099EAC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F5F371F-03C3-896D-A7F5-1470C2DBBA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8522" y="1610437"/>
            <a:ext cx="9765281" cy="890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4604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6F9E88-8359-FE35-66D5-D1E1104715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89EBD3D8-A992-B683-C77E-A908CFD8D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2354" y="1688950"/>
            <a:ext cx="10934641" cy="874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219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F2508E-7C4C-FCE5-6C8D-5FC19A048A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53057AB6-5496-EF0B-1DB7-94DBD49291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8474" y="2465154"/>
            <a:ext cx="12522402" cy="629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052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DCFCDA-DE33-D251-01E8-2A1E8990D3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82CBD7C3-D050-DF5A-A856-820D73F168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8020" y="1645920"/>
            <a:ext cx="8348418" cy="898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275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2F9DAE-E811-EEFB-3FB4-1BB4B5D88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AE372C1-5013-2D45-C097-0746F66433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2028" y="1766971"/>
            <a:ext cx="11775293" cy="8216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1632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D74909-02F9-C874-7547-820771A7C4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76D49A28-570D-9402-DAA2-5D80B4479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5858" y="1656677"/>
            <a:ext cx="9060886" cy="8881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6310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CBF326-9EF6-DCF4-DEE0-5B4BD980CE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EFA43B4-1823-BF5B-E397-4A7CC0D541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332" y="2130416"/>
            <a:ext cx="12190710" cy="7024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2446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AADE5A-49C2-1A5F-1875-51F30C536E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1E0BF66B-0D2F-7CAD-DC8C-9C1EE1439E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465" y="1953960"/>
            <a:ext cx="12251503" cy="8111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8212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18CD37-E0BC-6EAB-C11E-85238C5498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080DF40-5676-8F6A-E416-3EFE54A952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078" y="1645920"/>
            <a:ext cx="8172239" cy="9016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3559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7F40BA-CE62-13E0-C5C8-24C7EC45EF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5192F162-19F3-9F03-CA1C-BAEB93B413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6682" y="1667436"/>
            <a:ext cx="8695520" cy="907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4626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B8DDC5-8A7E-AC39-91D5-507DD449A0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87884687-7AFC-E8AB-D9C2-2DEA08DC7C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189" y="2091567"/>
            <a:ext cx="11776971" cy="708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7789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D84519-856F-FB4D-37E8-9DD18A74A3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A197026F-87E4-78E0-FF69-CB8E16FF96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079" y="2036810"/>
            <a:ext cx="11707645" cy="798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1014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B80171-FE08-73FA-1C57-05556AC754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0D6C08A-3807-66A0-56EE-1923C722B8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4713" y="1995945"/>
            <a:ext cx="12660204" cy="804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108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5B7F84-AA5D-10B4-FF04-A186A25587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009ADE87-3F4A-567B-05B9-1996FBF745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9680" y="2181264"/>
            <a:ext cx="12319989" cy="766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0902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B85F19-3808-8FB9-BD8C-203B004684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792EAAA-09AF-4672-541B-6A95F4DC67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400" y="1954258"/>
            <a:ext cx="12250289" cy="8534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7243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A51C1C-AC98-9555-9598-5379615272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E65EAAF-E795-741C-3DFA-6D78DE5DA7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9110" y="1992284"/>
            <a:ext cx="12570395" cy="780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3079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5C1F90-DE28-995E-5F77-6C7BD30501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B3444F51-6050-D718-AB10-5C1EEB5109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760" y="2185772"/>
            <a:ext cx="12253056" cy="733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7997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0056F4-78C9-2B67-2C46-51C67B8FF3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864D5B35-E9BB-D0D2-B1C3-9E48018A2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219" y="2162465"/>
            <a:ext cx="12262067" cy="7433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534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87260F-0AED-5D25-F285-923DB2410A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765B48C-6845-04A2-E3B2-F43E61879B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7539" y="2170756"/>
            <a:ext cx="12112550" cy="7379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7264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725735-448A-745F-8B85-D3DD1AA2BA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AE23BBC-BA46-EABC-878E-EF3421CAB0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811" y="1986083"/>
            <a:ext cx="12027157" cy="760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8988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5382ED-20AC-0A88-9F94-27CC4ED96F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E7AE87DA-3966-7761-DA28-CE50BA0C96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8494" y="2040436"/>
            <a:ext cx="11942362" cy="8066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8672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1CF607-DB01-6677-6D9D-9646AFCB67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1561C116-9FCB-546D-FBB1-DDA2E4118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4984" y="2148089"/>
            <a:ext cx="12514019" cy="8003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0992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2CE45A-CB34-734E-0D5D-9440F6BECE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10D19D44-2562-6577-43B0-6857196B5F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8674" y="2022058"/>
            <a:ext cx="12690704" cy="8385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2377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92AB4F-BC72-8BD1-105D-917BACB6C3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CAA69851-457C-E3D6-CDD2-472CE7E306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8560" y="2144273"/>
            <a:ext cx="12562230" cy="78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3732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466183-51E9-A4A4-FDE3-245BF9A8C6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AE9A1AE8-9E1F-3EA6-A1A8-10504E8CA1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760" y="2099912"/>
            <a:ext cx="12775745" cy="8215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7267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77499E-286B-CBC6-BBC6-8C9C239728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99FAEE86-1A67-8F50-0F50-D7AEF48561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4031" y="1594422"/>
            <a:ext cx="10231191" cy="892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67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AB821C-C246-D334-75AB-CD71CA78FF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A0B04298-68FA-2A3C-DE10-0D4FAD4828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820" y="2493892"/>
            <a:ext cx="12593709" cy="7065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346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759</TotalTime>
  <Words>0</Words>
  <Application>Microsoft Macintosh PowerPoint</Application>
  <PresentationFormat>自訂</PresentationFormat>
  <Paragraphs>0</Paragraphs>
  <Slides>36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36</vt:i4>
      </vt:variant>
    </vt:vector>
  </HeadingPairs>
  <TitlesOfParts>
    <vt:vector size="40" baseType="lpstr"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Emma</dc:creator>
  <cp:lastModifiedBy>Microsoft Office User</cp:lastModifiedBy>
  <cp:revision>9</cp:revision>
  <dcterms:created xsi:type="dcterms:W3CDTF">2024-10-14T03:49:05Z</dcterms:created>
  <dcterms:modified xsi:type="dcterms:W3CDTF">2025-10-15T07:06:00Z</dcterms:modified>
</cp:coreProperties>
</file>