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5" r:id="rId19"/>
    <p:sldId id="276" r:id="rId20"/>
    <p:sldId id="277" r:id="rId21"/>
    <p:sldId id="281" r:id="rId22"/>
    <p:sldId id="282" r:id="rId23"/>
    <p:sldId id="283" r:id="rId24"/>
    <p:sldId id="284" r:id="rId25"/>
    <p:sldId id="285" r:id="rId26"/>
    <p:sldId id="278" r:id="rId27"/>
    <p:sldId id="279" r:id="rId28"/>
    <p:sldId id="280" r:id="rId29"/>
    <p:sldId id="271" r:id="rId30"/>
    <p:sldId id="27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/>
    <p:restoredTop sz="94675"/>
  </p:normalViewPr>
  <p:slideViewPr>
    <p:cSldViewPr snapToGrid="0">
      <p:cViewPr varScale="1">
        <p:scale>
          <a:sx n="58" d="100"/>
          <a:sy n="58" d="100"/>
        </p:scale>
        <p:origin x="1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2025/10/29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FBF5-DE52-9F55-23FE-EFDD67E6F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4626CCC-300F-AF74-49BD-090284CD6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30" y="2293191"/>
            <a:ext cx="12383689" cy="578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DB485-4DAA-E235-041A-A6B2B27CE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589D369-D839-8293-58B2-891DBB125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43" y="2022930"/>
            <a:ext cx="12578778" cy="77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BCBE-644E-C67B-84A2-0F777C06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D2A0CE9-EBBB-A260-80CF-2366FF1C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95" y="1875908"/>
            <a:ext cx="12561759" cy="82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3FF00-6CC9-88BA-8458-B6EBAF7D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008B82A-BDE3-17C4-682A-EA75CE39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2" y="1588957"/>
            <a:ext cx="8911547" cy="890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6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D61DC-DA9C-BDB6-4DC9-D6FAF944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5C9C923-3682-1429-03EC-70F26E75C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504" y="1663907"/>
            <a:ext cx="9307833" cy="888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9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74735-0E8E-D658-932D-1C86860B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B9A974B-C6C0-DE8C-7568-C8A6FA65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62" y="2046478"/>
            <a:ext cx="12501799" cy="79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00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FAC3B-D6C8-09A9-04EC-EE9DB3BC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7F1D06A-C424-4FBC-A9BE-5AC9A014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153" y="2531482"/>
            <a:ext cx="12431768" cy="5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8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D7593-05F5-F798-4BE7-C9F3282D8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96C8C88-841E-4C0C-7B56-9408E9DC0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599" y="1899738"/>
            <a:ext cx="12725244" cy="80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3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4460C-1370-B3D6-DA68-E929AD1A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577487-BC54-5518-4CC3-3EFF14F4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80" y="2083087"/>
            <a:ext cx="13105784" cy="80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F837D-F319-3788-830E-90393FE2A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3CCE42C-8DA6-1654-8B1A-426C31E0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6" y="2008872"/>
            <a:ext cx="12222237" cy="868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4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B9BF36-54BF-F708-BF63-7918886DB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855" y="2068643"/>
            <a:ext cx="12673851" cy="77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9350F-254B-A2C0-1C91-A68CCFC94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9364718-5E1A-5DD1-77F4-10B5BF60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81" y="1688765"/>
            <a:ext cx="10624195" cy="894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0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A304E-9148-E682-C303-BC513494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3D6783-841D-AEE4-76BB-82BE397C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30" y="2104621"/>
            <a:ext cx="12382490" cy="768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2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894FA-1D13-8B27-E6B0-623D80B2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4813DB7-446A-B427-B4C7-A20603D1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86" y="2037192"/>
            <a:ext cx="12621355" cy="791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B249-7839-72AB-367D-B990DFC37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7AA165-4F94-0A7C-90BD-B0DDCDF27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30" y="2326439"/>
            <a:ext cx="12679040" cy="76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6611-BD50-3A70-D53F-37DB6C25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50B35E-9C83-2EAF-83F1-86E7CAF3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0" y="2120829"/>
            <a:ext cx="12962051" cy="82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02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90C9-832B-E377-5C8D-2A2C84F09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2D9C49C-3A4A-5453-2AF4-956A9DD9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32" y="2163188"/>
            <a:ext cx="12761783" cy="785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9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D378F-8E25-8AA5-D757-1E50565F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15CCAA7-27FA-811F-69C4-741F04ED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73" y="2155118"/>
            <a:ext cx="12829534" cy="84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108B-6B81-7E20-F13D-096CCAAE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724660A-38EE-B096-FF8A-D027EE30A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7" y="2237129"/>
            <a:ext cx="12678967" cy="77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8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70DCC-4E9F-66BD-FE2C-AA3E361F2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AC8F3B2-5ACB-683D-9E31-48B6C93AE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44" y="1899197"/>
            <a:ext cx="11137909" cy="87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2ED2D-7ADF-6479-C40F-6B9342243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4E8F78-EEE5-6650-3B34-E47373A7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95" y="2617876"/>
            <a:ext cx="12873379" cy="60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6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35E22-B73D-3ED3-69CE-886DE7EAA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AF01488-BA5B-3993-99E0-DC559AC1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54" y="2261841"/>
            <a:ext cx="12690724" cy="73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4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2C12-A956-1C86-1CB5-C5D4B094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954D67B-10BD-3F03-25C8-C5282D4A7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81" y="2386094"/>
            <a:ext cx="12780693" cy="71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70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6C22B-2639-0783-FC76-8540F6BF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6B15E82-9FC6-894E-C149-EFC6ADA15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00" y="2346480"/>
            <a:ext cx="12979104" cy="768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06AF8-FE6B-6322-66BF-BDA737BB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7EB276-6A39-33CA-5117-7AB3BDD4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24" y="2040531"/>
            <a:ext cx="13001501" cy="85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25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2698-7C51-8B7E-B9DD-6E3A9908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6B17033-AF09-4481-3823-782CF960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90" y="2120009"/>
            <a:ext cx="13051140" cy="80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0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73A6-E0B1-F505-4FE7-063F98A8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5365804-8EAE-00C9-508D-53BB245E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89" y="2104349"/>
            <a:ext cx="12748833" cy="76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47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4ADE89-15FA-4D9E-1FD3-C5405849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70" y="1871153"/>
            <a:ext cx="12907296" cy="88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61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182618-73F0-5EF6-2841-94131082D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82" y="2439973"/>
            <a:ext cx="12792043" cy="73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03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A6F4EDA-706D-7675-B0DB-14BF8F0DB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14" y="2491389"/>
            <a:ext cx="12864661" cy="747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3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A99DB0-FB88-FD78-E217-A67E2C71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91" y="2046067"/>
            <a:ext cx="12813537" cy="81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59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F9682A3-6150-03FE-5149-8AD28F96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89" y="2343502"/>
            <a:ext cx="12688623" cy="735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93BD9-163D-CEFC-A6C6-53F76373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10005A-AC36-9682-3954-E636D3149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38" y="1843791"/>
            <a:ext cx="10463064" cy="86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16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9B662D-4C21-4F1D-1AA8-2B2151613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966" y="2047051"/>
            <a:ext cx="12461331" cy="86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E34F2-32CA-27BB-92FC-A1A4746C5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298894-1EC8-F7D1-1F8B-930F9F7D3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33" y="2043648"/>
            <a:ext cx="12756636" cy="72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5C31B-DBA2-3D9D-FD0B-11F17ACB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7468849-5661-09AF-53AD-91502575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40" y="2152230"/>
            <a:ext cx="12768669" cy="75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6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E131D-43BA-8943-32F4-97BFA579E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1E93183-00CB-25EC-1C0C-C1AF65082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33" y="1801388"/>
            <a:ext cx="12286084" cy="86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6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44C8-9AB0-2B4A-B748-7EFE06BD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0D96A20-2DEF-71CB-61E7-5AAE9ED6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95" y="1656713"/>
            <a:ext cx="10708559" cy="90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6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F0A1-785B-14D2-3C27-E61D5FC35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B05FEB-47FD-2DAE-2BFA-90EF0E54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02" y="1738858"/>
            <a:ext cx="11843125" cy="86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987</TotalTime>
  <Words>0</Words>
  <Application>Microsoft Office PowerPoint</Application>
  <PresentationFormat>自訂</PresentationFormat>
  <Paragraphs>0</Paragraphs>
  <Slides>40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社團法人台灣腎臟醫學會</cp:lastModifiedBy>
  <cp:revision>6</cp:revision>
  <dcterms:created xsi:type="dcterms:W3CDTF">2024-10-14T03:49:05Z</dcterms:created>
  <dcterms:modified xsi:type="dcterms:W3CDTF">2025-10-29T06:59:18Z</dcterms:modified>
</cp:coreProperties>
</file>