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5"/>
    <p:restoredTop sz="94694"/>
  </p:normalViewPr>
  <p:slideViewPr>
    <p:cSldViewPr snapToGrid="0">
      <p:cViewPr varScale="1">
        <p:scale>
          <a:sx n="77" d="100"/>
          <a:sy n="77" d="100"/>
        </p:scale>
        <p:origin x="71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48135-AC57-308D-7470-BA6D885BE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D095A2-1814-1B6B-4761-2B2285BD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30" y="2256729"/>
            <a:ext cx="12837899" cy="79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0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0FAED-11F2-7DDB-2A3C-7DAC33D4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9F9F4B9-863B-8DC6-95BD-74CB3F5F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32" y="2496293"/>
            <a:ext cx="12624166" cy="67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1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7B04-C7BA-B611-D633-41810E3A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9FEDC3-D2FF-F7C9-E79E-1250500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1" y="2713738"/>
            <a:ext cx="12991624" cy="66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C17CE-15B2-66E7-E4E9-8A13D7C12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E01540-863C-320F-7F7F-DBD1627E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928" y="1641289"/>
            <a:ext cx="10381290" cy="90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0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E6E2E-3990-98C5-AAB1-A8C7211FC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799BEA7-931A-A12C-B7FA-F1ED9D5C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2" y="2231581"/>
            <a:ext cx="12859122" cy="78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E0FBD-4042-301B-C29D-3E94729D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8982CE-6E66-122F-A8BD-3E0CABCF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05" y="2363140"/>
            <a:ext cx="12998816" cy="75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1B6D-78C5-6EFA-4CF3-4CD10FC9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DC3180-A26C-CDFD-77E9-ACD78177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21" y="2205105"/>
            <a:ext cx="13005993" cy="80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0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B75E2-A1BD-7F0E-C9ED-A751CE32D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DA6900-22B0-FF32-8721-2B99E3AC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36" y="2274110"/>
            <a:ext cx="12889861" cy="76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45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4659-CA58-1FCD-42C0-D377E48C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0BAF98-26C9-AE8D-68FF-E6AA7B54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08" y="2284681"/>
            <a:ext cx="12993921" cy="73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F7DC-E915-8979-7C89-49B24BD46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ECDDE07-F2FC-B27B-1BB4-601EAEFE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63" y="2178133"/>
            <a:ext cx="12645624" cy="79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6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F0F9E8-178B-CE15-5F1C-4F54F1AF2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50" y="1928152"/>
            <a:ext cx="12040849" cy="82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F1FDA2-4725-4E57-3351-2E393077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05" y="2120667"/>
            <a:ext cx="13074990" cy="80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19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8D6EB7-C212-20C1-522E-7224C98A5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5" y="1647892"/>
            <a:ext cx="11379482" cy="89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74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58B849-B93B-4184-1506-1AB3354C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677" y="1591068"/>
            <a:ext cx="11691082" cy="88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7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422F34-ACAF-2BE0-938F-22260AB1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00" y="2670615"/>
            <a:ext cx="12869145" cy="68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D8F28-5FEB-52F3-01B0-4882864C3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A160EE-79C4-DD3C-C468-7EF9423AE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59" y="2048280"/>
            <a:ext cx="12445757" cy="77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1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7DB-364D-C57A-A612-B76DE3B67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13F680-0D84-2997-A054-D8430101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6" y="2027508"/>
            <a:ext cx="12177054" cy="791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B953A-4029-F7BA-6817-BCFBED9E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ECE930-D8B7-6735-F611-5B9C7504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81" y="2216278"/>
            <a:ext cx="12373339" cy="76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9D85-394C-6280-0AF4-D0BD283A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81A691-C902-945B-CD6E-1E6AAC6C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47" y="1827610"/>
            <a:ext cx="12421665" cy="83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2E5ED-4833-FC70-D4A8-D4F66A0E3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AAB37EC-392C-4314-01DF-72DB7A64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01" y="2173729"/>
            <a:ext cx="12843550" cy="751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8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7B16A-F6C7-FFA9-6EA7-5670E3F8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E4A37E-630A-F22C-653F-E92F0314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21" y="2468919"/>
            <a:ext cx="12709771" cy="68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9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7AC95-6187-4377-6B46-4D1A77E4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DEF27F-5F29-E0C9-CE26-4B279F1E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56" y="2350771"/>
            <a:ext cx="12594123" cy="80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1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520</TotalTime>
  <Words>0</Words>
  <Application>Microsoft Macintosh PowerPoint</Application>
  <PresentationFormat>自訂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Mac8</cp:lastModifiedBy>
  <cp:revision>6</cp:revision>
  <dcterms:created xsi:type="dcterms:W3CDTF">2024-10-14T03:49:05Z</dcterms:created>
  <dcterms:modified xsi:type="dcterms:W3CDTF">2025-09-30T03:49:46Z</dcterms:modified>
</cp:coreProperties>
</file>