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66" r:id="rId14"/>
    <p:sldId id="267" r:id="rId15"/>
    <p:sldId id="268" r:id="rId16"/>
    <p:sldId id="269" r:id="rId17"/>
    <p:sldId id="272" r:id="rId18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9"/>
    <p:restoredTop sz="97286"/>
  </p:normalViewPr>
  <p:slideViewPr>
    <p:cSldViewPr snapToGrid="0">
      <p:cViewPr varScale="1">
        <p:scale>
          <a:sx n="82" d="100"/>
          <a:sy n="82" d="100"/>
        </p:scale>
        <p:origin x="160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FF34-3263-F33C-A090-5DBE7CF3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CDE9B4-AE1C-D2D8-5026-1E4346F6D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1623406"/>
            <a:ext cx="11212324" cy="88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69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E916-C333-58D2-4527-02B3557A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AA1A31-E9BE-B126-C672-3FA3C1A99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003" y="1628908"/>
            <a:ext cx="9421344" cy="89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09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12D7-D90B-DA98-124E-E696DECAD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0E4DFB-EF4C-1FA7-750B-35CC0C05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87" y="2417802"/>
            <a:ext cx="10668318" cy="65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7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60704-ACB1-B7CA-0098-500B1EF4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FB9A35-E180-0338-73DB-0F6E12A62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18" y="1674090"/>
            <a:ext cx="9474116" cy="89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9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00EEF-A55E-6186-DB92-0AAB4DB26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8BCFFB-4321-07B9-086A-1B13FFA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43" y="2201364"/>
            <a:ext cx="11911221" cy="74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4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2A85A-3C9E-F93B-D99B-61C74CA88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3FF4FC-0510-BC4C-6D28-32E0099C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26" y="2241079"/>
            <a:ext cx="11586498" cy="77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3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E6AF-8962-2BD0-87CB-AD0A07AC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4C3F10F-168D-83CA-F4E4-C6041105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75" y="1673043"/>
            <a:ext cx="7772400" cy="90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8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CEF7A-F6E1-7F99-0DDF-3DEFED5E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2AB86FF-BE63-1AB7-6620-FC2CFB30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20" y="1925516"/>
            <a:ext cx="12425010" cy="82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142D35-D498-879A-CF29-4E873EAFC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112" y="1692131"/>
            <a:ext cx="9100583" cy="88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6DE35-9372-CA32-5C72-EDE18E75C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00D15C-8228-613A-1216-052B0893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69" y="2274408"/>
            <a:ext cx="11708602" cy="63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7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322ED-A80F-9333-A149-BC39D509C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280781-2D7F-BFD9-9ACE-6F7CE4CF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453" y="1655229"/>
            <a:ext cx="7556354" cy="889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7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E1D98-9473-0171-1116-C9919C65E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9E355C-1BC5-E9A3-E38E-53A1B792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10" y="2204809"/>
            <a:ext cx="11508236" cy="78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1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399DA-A84B-FC51-2C67-79F9B8C0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69E60A-BCAE-1018-A1C4-D094AD78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28" y="1704814"/>
            <a:ext cx="10363294" cy="89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79EB-6968-6FD6-31C7-E9840E7B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707DD7-4990-D46C-6405-54A790A9F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93" y="2114294"/>
            <a:ext cx="11823553" cy="78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E07B2-7E52-70D1-7BF0-CFC0F6207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A6F767-A7D4-B25A-2428-1BC2D5F2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48" y="1596326"/>
            <a:ext cx="10314053" cy="88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E9935-9B08-3AA8-4DFA-1DB42FC7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8E616F-7C7D-5807-5924-56EB681C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39" y="2062525"/>
            <a:ext cx="11243106" cy="80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0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576</TotalTime>
  <Words>0</Words>
  <Application>Microsoft Macintosh PowerPoint</Application>
  <PresentationFormat>自訂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Mac8</cp:lastModifiedBy>
  <cp:revision>11</cp:revision>
  <dcterms:created xsi:type="dcterms:W3CDTF">2024-10-14T03:49:05Z</dcterms:created>
  <dcterms:modified xsi:type="dcterms:W3CDTF">2025-09-30T04:05:00Z</dcterms:modified>
</cp:coreProperties>
</file>