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89" r:id="rId5"/>
    <p:sldId id="290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54"/>
    <p:restoredTop sz="94687"/>
  </p:normalViewPr>
  <p:slideViewPr>
    <p:cSldViewPr snapToGrid="0">
      <p:cViewPr varScale="1">
        <p:scale>
          <a:sx n="95" d="100"/>
          <a:sy n="95" d="100"/>
        </p:scale>
        <p:origin x="856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951" y="1749795"/>
            <a:ext cx="12851448" cy="3722335"/>
          </a:xfrm>
        </p:spPr>
        <p:txBody>
          <a:bodyPr anchor="b"/>
          <a:lstStyle>
            <a:lvl1pPr algn="ctr">
              <a:defRPr sz="9354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89919" y="5615678"/>
            <a:ext cx="11339513" cy="2581379"/>
          </a:xfrm>
        </p:spPr>
        <p:txBody>
          <a:bodyPr/>
          <a:lstStyle>
            <a:lvl1pPr marL="0" indent="0" algn="ctr">
              <a:buNone/>
              <a:defRPr sz="3742"/>
            </a:lvl1pPr>
            <a:lvl2pPr marL="712775" indent="0" algn="ctr">
              <a:buNone/>
              <a:defRPr sz="3118"/>
            </a:lvl2pPr>
            <a:lvl3pPr marL="1425550" indent="0" algn="ctr">
              <a:buNone/>
              <a:defRPr sz="2806"/>
            </a:lvl3pPr>
            <a:lvl4pPr marL="2138324" indent="0" algn="ctr">
              <a:buNone/>
              <a:defRPr sz="2494"/>
            </a:lvl4pPr>
            <a:lvl5pPr marL="2851099" indent="0" algn="ctr">
              <a:buNone/>
              <a:defRPr sz="2494"/>
            </a:lvl5pPr>
            <a:lvl6pPr marL="3563874" indent="0" algn="ctr">
              <a:buNone/>
              <a:defRPr sz="2494"/>
            </a:lvl6pPr>
            <a:lvl7pPr marL="4276649" indent="0" algn="ctr">
              <a:buNone/>
              <a:defRPr sz="2494"/>
            </a:lvl7pPr>
            <a:lvl8pPr marL="4989424" indent="0" algn="ctr">
              <a:buNone/>
              <a:defRPr sz="2494"/>
            </a:lvl8pPr>
            <a:lvl9pPr marL="5702198" indent="0" algn="ctr">
              <a:buNone/>
              <a:defRPr sz="2494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2024/10/17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4662191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2024/10/17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277257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2024/10/17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636796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2024/10/17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922297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1582" y="2665532"/>
            <a:ext cx="13040439" cy="4447496"/>
          </a:xfrm>
        </p:spPr>
        <p:txBody>
          <a:bodyPr anchor="b"/>
          <a:lstStyle>
            <a:lvl1pPr>
              <a:defRPr sz="9354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1582" y="7155103"/>
            <a:ext cx="13040439" cy="2338833"/>
          </a:xfrm>
        </p:spPr>
        <p:txBody>
          <a:bodyPr/>
          <a:lstStyle>
            <a:lvl1pPr marL="0" indent="0">
              <a:buNone/>
              <a:defRPr sz="3742">
                <a:solidFill>
                  <a:schemeClr val="tx1"/>
                </a:solidFill>
              </a:defRPr>
            </a:lvl1pPr>
            <a:lvl2pPr marL="712775" indent="0">
              <a:buNone/>
              <a:defRPr sz="3118">
                <a:solidFill>
                  <a:schemeClr val="tx1">
                    <a:tint val="75000"/>
                  </a:schemeClr>
                </a:solidFill>
              </a:defRPr>
            </a:lvl2pPr>
            <a:lvl3pPr marL="1425550" indent="0">
              <a:buNone/>
              <a:defRPr sz="2806">
                <a:solidFill>
                  <a:schemeClr val="tx1">
                    <a:tint val="75000"/>
                  </a:schemeClr>
                </a:solidFill>
              </a:defRPr>
            </a:lvl3pPr>
            <a:lvl4pPr marL="21383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4pPr>
            <a:lvl5pPr marL="285109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5pPr>
            <a:lvl6pPr marL="356387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6pPr>
            <a:lvl7pPr marL="4276649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7pPr>
            <a:lvl8pPr marL="4989424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8pPr>
            <a:lvl9pPr marL="5702198" indent="0">
              <a:buNone/>
              <a:defRPr sz="249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2024/10/17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875519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2024/10/17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095537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2024/10/17</a:t>
            </a:fld>
            <a:endParaRPr kumimoji="1"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843679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2024/10/17</a:t>
            </a:fld>
            <a:endParaRPr kumimoji="1"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9130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2024/10/17</a:t>
            </a:fld>
            <a:endParaRPr kumimoji="1"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60749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2024/10/17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1166421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0567D-613D-754A-9184-560605E727CC}" type="datetimeFigureOut">
              <a:rPr kumimoji="1" lang="zh-TW" altLang="en-US" smtClean="0"/>
              <a:t>2024/10/17</a:t>
            </a:fld>
            <a:endParaRPr kumimoji="1"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4029476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0567D-613D-754A-9184-560605E727CC}" type="datetimeFigureOut">
              <a:rPr kumimoji="1" lang="zh-TW" altLang="en-US" smtClean="0"/>
              <a:t>2024/10/17</a:t>
            </a:fld>
            <a:endParaRPr kumimoji="1"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F1D90-EA17-C346-A136-5AEDCF75A827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2707712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401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9314B9-131D-5BAF-07C9-DA9000B9D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076E261-7C9D-A4F4-2C8D-C78F21B521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675" y="2622175"/>
            <a:ext cx="10584000" cy="770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7789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D663D1-68F9-C4D7-8EFA-20B3F4FA1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6C486BB-DBA8-7972-3A8C-874BCBFFC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316444"/>
            <a:ext cx="10800000" cy="6242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435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5701B5A-5B93-48CE-8985-637F6DF8CA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E74E258-1C57-238D-8DDE-C53141B7C9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118444"/>
            <a:ext cx="10800000" cy="662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7441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BE7BDA-BA7A-D4BB-C53C-3F5E203A9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C550A19-3690-E54B-6B16-B8EC6E40E7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2975860"/>
            <a:ext cx="10800000" cy="6942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376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517446-C484-AA5A-094E-A41D4294A2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D798AE8-A69F-731A-6684-539E561A1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2739783"/>
            <a:ext cx="10800000" cy="753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449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8D22B1-1D3E-0B75-66EF-7DA4F25C75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88EA895-0587-5985-CC90-EB60AC886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351264"/>
            <a:ext cx="10800000" cy="630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850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8996BE-C57C-ADFE-C4CA-62AD42D6C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C56ED4C-099C-4E73-347F-4DD0AC5D1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675" y="3648963"/>
            <a:ext cx="10872000" cy="577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135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8D74C4-3BB5-A21E-6DC2-29D041213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A9555DE-7F8F-DC17-C054-6C2B088C52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455104"/>
            <a:ext cx="10800000" cy="6187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890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0ECED5-12E1-885C-9415-6F20D2DEC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E77574F-3A10-2042-840C-E16487328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718074"/>
            <a:ext cx="10800000" cy="560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4009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4E3C945-1A76-5DD1-A77E-386E958BAB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1CFB26E-4B17-E7D3-FA87-56854E29F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736367"/>
            <a:ext cx="10800000" cy="555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491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F2508E-7C4C-FCE5-6C8D-5FC19A048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AA96AC1-2CD9-11F2-FF17-D7372AA68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675" y="3402749"/>
            <a:ext cx="10872000" cy="618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052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1BC1739-6CCE-8710-B28E-57789CD8E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FA6E8BA-EA0C-478C-5C80-A5187EF3A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675" y="3610110"/>
            <a:ext cx="10872000" cy="578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754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FA9FE2-6CCF-02DD-0C07-3CF3A28B5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508E6CE-49CA-CC77-B821-28DEBB408A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427464"/>
            <a:ext cx="10800000" cy="631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09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75163A-A03A-3479-8CFE-DEDE98187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3A42667-E1E7-C08C-B126-EBDAD3942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756168"/>
            <a:ext cx="10800000" cy="555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842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ABD274-802E-3250-046C-D2439B736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F6C66F2-3AFF-F82F-0D82-9D330377AE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777339"/>
            <a:ext cx="10800000" cy="5525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0559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D49447-A5BD-9B4A-8850-467265DA4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55E40CD-3851-F13C-8061-63A891954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316153"/>
            <a:ext cx="10800000" cy="6434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0423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4DE0F6-5C56-B07A-2FFE-AA73EFBCE7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615DC62-8808-FAD1-F6C7-7C3084FDC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593635"/>
            <a:ext cx="10800000" cy="5942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075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9E183EE-3716-EBB1-5BE8-CE66DE11E7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E441BAC-A9F3-962B-CD32-FCE2AA4F2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407968"/>
            <a:ext cx="10800000" cy="622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2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76365A-511A-D1E3-44DA-C992B0EC9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3FDCC63-BEDD-0EAC-D876-0BAFEA49C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765427"/>
            <a:ext cx="10800000" cy="554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6477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D0B47E-61E4-DC2D-B225-5A911EB76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9559D1A-879A-248C-A3B1-50CC129543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325730"/>
            <a:ext cx="10800000" cy="634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296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DB99B2C-5CE1-E6D2-62F9-72C6314AB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2171C57-2062-FDB1-8519-83EA432239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585233"/>
            <a:ext cx="10800000" cy="585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660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0BAEC4-C723-4238-20E6-93DCFDA0E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57981F8-1198-7D24-FA46-D29ACE236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675" y="3286881"/>
            <a:ext cx="10764000" cy="648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604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086155-BED4-181C-7FD4-E9E6B160A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0848DFD-49E7-BFA4-D158-67E7604E8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0931" y="3834405"/>
            <a:ext cx="10837487" cy="5444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510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8160B2-9400-1046-BA16-0D77DF323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CD833BB-AB10-A0BA-E4DF-0C5A1E442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059393"/>
            <a:ext cx="10800000" cy="6820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9649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A2276A-C541-3D2E-7FFA-7D14907575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2309E44-F57F-8290-C67B-07A292A01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675" y="3838621"/>
            <a:ext cx="10872000" cy="54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6708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9107EF-5D15-C534-C91C-56FB55B42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79ED73C-7DBE-E6FC-8434-D77DEF0AE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719997"/>
            <a:ext cx="10800000" cy="562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1853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881DA0-8142-4E96-6284-614F38FD2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0D49A08-9CA3-4170-7A65-A968DC9CD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495969"/>
            <a:ext cx="10800000" cy="606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2364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CA1243-EF0A-4F20-3C5C-FF54459CE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049FE67-CF47-BD7D-D233-8A4324844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029318"/>
            <a:ext cx="10800000" cy="6805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1695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269341-6FEB-51C2-BF28-96514898C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F4F9BB35-7CA8-4478-7217-432A82D1B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675" y="3522878"/>
            <a:ext cx="10836000" cy="5889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723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250783-1DF2-CDB2-398A-49BCE1142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C1577B2-840E-1654-77C9-CD5666BAE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699646"/>
            <a:ext cx="10800000" cy="5733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048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6870B6-EEDB-45A5-E75C-38F0512819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0A3B6D7-8554-2D9B-8B33-45506256F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646222"/>
            <a:ext cx="10800000" cy="573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2072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5FAB3B-3F6F-7F15-A0AE-E3CC2E877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B2E34F9-75A3-3615-457E-65D98B0AFC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637138"/>
            <a:ext cx="10800000" cy="580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396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EA5525-8177-4E9C-E0C4-61FF512DFD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EEC8A2F-A3BC-441B-6AA0-B346251BFA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675" y="3271529"/>
            <a:ext cx="10764000" cy="657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4582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E44078-72F7-C675-67CD-B8211AC4F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D393FF3D-EE70-00C7-032D-F23D167E2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675" y="3129948"/>
            <a:ext cx="10764000" cy="685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036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42DEEE-8081-0279-D1E8-3F14256137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6AEF3FE-343B-B9C6-676D-03C5B70B3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733196"/>
            <a:ext cx="10800000" cy="562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461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38B258-0C59-23BD-2B42-80B93DCE8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031A5A2-9585-32D5-1FC0-49FE2E9C3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057011"/>
            <a:ext cx="10800000" cy="6920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318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7A4BE7-DFA7-16E0-9F3D-661A38E30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B4BD5F8B-60B7-06B7-1EB3-6509E77E97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396743"/>
            <a:ext cx="10800000" cy="6357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220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C3F051-CEFF-EDF1-5D16-E93175FBC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D59045B-D5A0-5CA2-ABB3-FAE160BC8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1675" y="3461449"/>
            <a:ext cx="10836000" cy="617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2679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FF9513-C808-592D-9958-0DE43FC4F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12C90882-707F-3C84-0729-6082A2C53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2678992"/>
            <a:ext cx="10800000" cy="761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383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A840C8-E5A1-3562-3AB3-47ADDC2C7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E00570EB-3D12-0879-CD95-E7694C8D72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236093"/>
            <a:ext cx="10800000" cy="643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480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9922D18-D032-5014-D5BC-7F0EDE53E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27A1C1D-DA30-2CF1-993F-51C578D63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001616"/>
            <a:ext cx="10800000" cy="703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501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008253D-0F7F-6039-E946-C6B39E3E0A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B4F3380-295B-74BF-A367-D12C1AAFDE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2810523"/>
            <a:ext cx="10800000" cy="740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711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88FC75-2861-A454-E558-37C5019E71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CDFD844-E83F-CB5A-4215-BAB7D48BB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3173016"/>
            <a:ext cx="10800000" cy="663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718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5530F-E9DE-05AF-6D6B-57369FFDE9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C4A0377C-EC55-4EF2-CD71-00BDA2D89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2880728"/>
            <a:ext cx="10800000" cy="732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461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E564B5-2348-F4AB-B63E-7651FC1D6F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571224C7-4115-AD06-7C75-E59125184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675" y="2867639"/>
            <a:ext cx="10800000" cy="728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1684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646</TotalTime>
  <Words>0</Words>
  <Application>Microsoft Macintosh PowerPoint</Application>
  <PresentationFormat>自訂</PresentationFormat>
  <Paragraphs>0</Paragraphs>
  <Slides>46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Emma</dc:creator>
  <cp:lastModifiedBy>Emma</cp:lastModifiedBy>
  <cp:revision>12</cp:revision>
  <dcterms:created xsi:type="dcterms:W3CDTF">2024-10-14T03:49:05Z</dcterms:created>
  <dcterms:modified xsi:type="dcterms:W3CDTF">2024-10-17T02:43:47Z</dcterms:modified>
</cp:coreProperties>
</file>