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81" r:id="rId22"/>
    <p:sldId id="282" r:id="rId23"/>
    <p:sldId id="283" r:id="rId24"/>
    <p:sldId id="284" r:id="rId25"/>
    <p:sldId id="285" r:id="rId26"/>
    <p:sldId id="278" r:id="rId27"/>
    <p:sldId id="279" r:id="rId28"/>
    <p:sldId id="280" r:id="rId29"/>
    <p:sldId id="271" r:id="rId30"/>
    <p:sldId id="272" r:id="rId31"/>
    <p:sldId id="286" r:id="rId32"/>
    <p:sldId id="287" r:id="rId33"/>
    <p:sldId id="288" r:id="rId34"/>
    <p:sldId id="289" r:id="rId35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8"/>
    <p:restoredTop sz="94673"/>
  </p:normalViewPr>
  <p:slideViewPr>
    <p:cSldViewPr snapToGrid="0">
      <p:cViewPr>
        <p:scale>
          <a:sx n="98" d="100"/>
          <a:sy n="98" d="100"/>
        </p:scale>
        <p:origin x="7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34FBF5-DE52-9F55-23FE-EFDD67E6F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8E6D61-E466-7D43-A6DA-5FAD63C7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235" y="2521131"/>
            <a:ext cx="8244879" cy="77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DDB485-4DAA-E235-041A-A6B2B27CE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BE922E0-7AC4-4B98-D4A6-AECBBF38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40804"/>
            <a:ext cx="10800000" cy="64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0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BBCBE-644E-C67B-84A2-0F777C06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C4CE5F-7A53-A92C-55EC-9B42AAD2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38" y="4022310"/>
            <a:ext cx="10800873" cy="46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3FF00-6CC9-88BA-8458-B6EBAF7D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23DCD0-2986-44F9-7E57-FBEC3799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009582"/>
            <a:ext cx="10800000" cy="71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D61DC-DA9C-BDB6-4DC9-D6FAF944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143546-41CB-A0C6-678D-9678C120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75" y="3264614"/>
            <a:ext cx="10728000" cy="65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9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374735-0E8E-D658-932D-1C86860B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6675CF-9CF5-55B9-82A0-E8D0131E2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675" y="3171745"/>
            <a:ext cx="10656000" cy="67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00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FAC3B-D6C8-09A9-04EC-EE9DB3BC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C77CFE9-93EF-AE01-847F-750A5940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068" y="2508068"/>
            <a:ext cx="9005213" cy="80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8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D7593-05F5-F798-4BE7-C9F3282D8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D0A14E-B72C-E37A-BD82-B634D25D9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675" y="2651757"/>
            <a:ext cx="10512000" cy="78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4460C-1370-B3D6-DA68-E929AD1A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48FAC38-FD39-3AE8-6EDA-3FA5BB54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71923"/>
            <a:ext cx="10800000" cy="706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F837D-F319-3788-830E-90393FE2A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5CE729-6F10-2CC7-8D09-6B8AC975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50" y="3207357"/>
            <a:ext cx="10769249" cy="64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7FF08E-0A00-2381-B6D7-9E67C37B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675" y="2464420"/>
            <a:ext cx="9936000" cy="80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9350F-254B-A2C0-1C91-A68CCFC9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0D03116-2922-CAFC-0948-4EBB08BC9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9" y="3277148"/>
            <a:ext cx="10833992" cy="65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1A304E-9148-E682-C303-BC513494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916D06E-D63E-F937-0CEE-BB43A908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343" y="3204164"/>
            <a:ext cx="10912663" cy="65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2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C894FA-1D13-8B27-E6B0-623D80B2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3DA2941-09DB-F692-EBCB-77F384C5B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08784"/>
            <a:ext cx="10800000" cy="64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EB249-7839-72AB-367D-B990DFC37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7141EC-9162-EDE7-A78F-001E76150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46613"/>
            <a:ext cx="10800000" cy="61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66611-BD50-3A70-D53F-37DB6C25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37CD2EA-8252-37EA-DFB6-082774C2E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267" y="2664823"/>
            <a:ext cx="9922815" cy="75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02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790C9-832B-E377-5C8D-2A2C84F0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E2857F-9A86-DAD0-D390-C0AC13DD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008" y="3633114"/>
            <a:ext cx="10823334" cy="54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9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2D378F-8E25-8AA5-D757-1E50565F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C7B2AD-51D5-9AA5-A361-E38EE4C7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275156"/>
            <a:ext cx="10764000" cy="64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87108B-6B81-7E20-F13D-096CCAAE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7C0C99-C5A1-8FE8-DF82-A85094051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75" y="3297927"/>
            <a:ext cx="10728000" cy="64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8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D70DCC-4E9F-66BD-FE2C-AA3E361F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500238-F433-B80F-F493-58D949B5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675" y="3320140"/>
            <a:ext cx="10656000" cy="65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2ED2D-7ADF-6479-C40F-6B9342243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82ECB1D-E006-4BE2-E8C7-8EB17D49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675" y="3294236"/>
            <a:ext cx="10656000" cy="634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6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35E22-B73D-3ED3-69CE-886DE7EAA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1B139AB-73D3-C91E-33FE-1B9E5DAC5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64557"/>
            <a:ext cx="10800000" cy="65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24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002C12-A956-1C86-1CB5-C5D4B0946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31E8A5-4E19-8177-9D3E-FFD0B0FD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675" y="3512275"/>
            <a:ext cx="10656000" cy="59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70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6C22B-2639-0783-FC76-8540F6BF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846401-1CC3-DC6F-08D5-365F455B7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43" y="3409406"/>
            <a:ext cx="10715264" cy="606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0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6AF8-FE6B-6322-66BF-BDA737BB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CA61DBA-D8D4-B220-836F-1651718CF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67" y="3239029"/>
            <a:ext cx="10834016" cy="65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25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F2698-7C51-8B7E-B9DD-6E3A9908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169598B-C514-F852-3062-7EA9F7B3D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46049"/>
            <a:ext cx="10800000" cy="65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0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6C73A6-E0B1-F505-4FE7-063F98A8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25F57D-BE16-DE35-BD57-615B62F9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233626"/>
            <a:ext cx="10872000" cy="65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4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93BD9-163D-CEFC-A6C6-53F76373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F38409-64DE-6E72-D3C5-B6AEFFCB9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179545"/>
            <a:ext cx="10872000" cy="6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1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E34F2-32CA-27BB-92FC-A1A4746C5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2195A2-3766-0ABC-BFEE-858931A4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75" y="3170438"/>
            <a:ext cx="10944000" cy="65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5C31B-DBA2-3D9D-FD0B-11F17ACB8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0DB6EE-A22F-2792-82A9-91EA444C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675" y="3352128"/>
            <a:ext cx="10908000" cy="64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E131D-43BA-8943-32F4-97BFA579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CB2432-D9AA-B796-64C9-E76A79DC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36" y="2787805"/>
            <a:ext cx="10163278" cy="74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6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644C8-9AB0-2B4A-B748-7EFE06BD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2347A2-F8A5-3B2C-2136-9F4064F85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94" y="2739695"/>
            <a:ext cx="9398562" cy="76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6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0F0A1-785B-14D2-3C27-E61D5FC35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C8E07AA-FE57-FF0B-0A96-69401508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976" y="2495005"/>
            <a:ext cx="8269398" cy="81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93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416</TotalTime>
  <Words>0</Words>
  <Application>Microsoft Macintosh PowerPoint</Application>
  <PresentationFormat>自訂</PresentationFormat>
  <Paragraphs>0</Paragraphs>
  <Slides>34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Emma</cp:lastModifiedBy>
  <cp:revision>3</cp:revision>
  <dcterms:created xsi:type="dcterms:W3CDTF">2024-10-14T03:49:05Z</dcterms:created>
  <dcterms:modified xsi:type="dcterms:W3CDTF">2024-10-16T06:20:36Z</dcterms:modified>
</cp:coreProperties>
</file>