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8"/>
    <p:restoredTop sz="94687"/>
  </p:normalViewPr>
  <p:slideViewPr>
    <p:cSldViewPr snapToGrid="0">
      <p:cViewPr>
        <p:scale>
          <a:sx n="97" d="100"/>
          <a:sy n="97" d="100"/>
        </p:scale>
        <p:origin x="84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621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725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67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22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51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553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367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30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074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64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947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567D-613D-754A-9184-560605E727CC}" type="datetimeFigureOut">
              <a:rPr kumimoji="1" lang="zh-TW" altLang="en-US" smtClean="0"/>
              <a:t>2024/10/16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771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0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8E2DDB-BB86-8A03-CEDD-4DCAFF4D6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AE31253-CEF5-B199-0F9D-B327F3D58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475" y="2676145"/>
            <a:ext cx="7772400" cy="76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64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E779C6-98A2-9A64-A655-457113C81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36FC38F-EE8C-83D7-FB8C-8243092B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831023"/>
            <a:ext cx="10800000" cy="72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6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8EFC0-E081-1D13-39E2-DBD732D07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8740CB-8083-EBA5-F552-B2771E134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050" y="2716695"/>
            <a:ext cx="7933250" cy="764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9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12E0C1-F826-B0EF-12F8-5744C207D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11E426-B389-4C46-181C-77DD3737E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69176"/>
            <a:ext cx="10800000" cy="65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15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C03E7E-F693-E5AF-BEDE-04B1E93A7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9F348E2-B849-6D09-5AE9-43B40D2B8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58854"/>
            <a:ext cx="10800000" cy="657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56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6735C0-05FD-3431-23C1-D4015247B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15E72F1-389D-0487-CEB8-C12CCFE61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400873"/>
            <a:ext cx="10800000" cy="62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37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02CF3A-57BC-A555-229E-D706678B8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A03A931-873F-394A-FC3C-EF9900888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398110"/>
            <a:ext cx="10800000" cy="61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19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F4CAA8-60D0-0A9C-F13F-51844AFD8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711C8B1-D897-D549-75DC-F71878D0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50679"/>
            <a:ext cx="10800000" cy="66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9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F17109-F3F6-5238-ADBA-EB97781AF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3DDE8FF-1DBF-F041-B1DD-3084429E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03746"/>
            <a:ext cx="10800000" cy="681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09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135228-DFA2-93ED-A0E4-6A793E401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5EF52F5-03E5-ED90-1052-1F81B6EAC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475" y="2659028"/>
            <a:ext cx="7772400" cy="755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09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2508E-7C4C-FCE5-6C8D-5FC19A04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A59A8BCC-4106-7DBE-6C2B-94EC8378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411365"/>
            <a:ext cx="10800000" cy="605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E5B11-A014-E4BA-8CED-2AB0CE598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CDB9F1A-96AA-6335-7629-D916DDA93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845386"/>
            <a:ext cx="10800000" cy="74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59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A499C4-9143-7F78-42AF-AF7584D84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B8DE95A-3A30-3699-8692-31997E32F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469618"/>
            <a:ext cx="10800000" cy="61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43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DBBC8F-E8CE-112D-8275-BF3D36292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C52A27B-5878-877E-5DC5-9C0C17A1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675" y="3424618"/>
            <a:ext cx="10836000" cy="617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65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ECCEF-2680-F5F9-AAB4-964AE4B80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CBC226D-3A65-5967-2AB6-8F7BD4C97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340127"/>
            <a:ext cx="10800000" cy="649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37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0ADEFA-BB58-0957-41C4-85E5AA9CC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E59831C-8CEB-6E47-0786-1FEE3D33E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141628"/>
            <a:ext cx="10800000" cy="676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72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201384-D82B-D085-AFFD-1CD469320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3A4904C-9417-6DCA-A1F1-AFCCA0A10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786" y="2644892"/>
            <a:ext cx="9075777" cy="77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77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3149B9-9B69-545B-7AF5-B55FA6551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F607DD6-401E-2B44-DBB2-BF7E67F4A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291" y="2484752"/>
            <a:ext cx="7390767" cy="796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0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BC934-4E33-75F8-8791-13229AC34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7B9BF0C-D695-72A3-8FD2-B350BF28D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623123"/>
            <a:ext cx="10800000" cy="590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96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624C53-4820-8116-DBFF-AEF989F77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4FFF7CE-0741-E960-B704-A97E73085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675" y="3642437"/>
            <a:ext cx="10764000" cy="574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45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FA8614-C2F2-44FA-FD9D-BF9BA0C89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7A7E091-47E9-C79B-9A4F-5B7DDF197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480214"/>
            <a:ext cx="10800000" cy="62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2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5B7F84-AA5D-10B4-FF04-A186A255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949DEA8-20BC-9E32-EFD4-F4F75675C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101048"/>
            <a:ext cx="10800000" cy="694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0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9AA45-E70B-7BF1-6829-E238B53D1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BFE0C7-24F2-4A84-68E9-46AFB7FDC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675" y="3753721"/>
            <a:ext cx="10764000" cy="55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28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D09D8-570E-0D57-940E-B80DCC530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D330F4B-A220-5746-279F-A2F7661F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951" y="2676938"/>
            <a:ext cx="8041447" cy="77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51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B38FD7-9FD1-C3D6-38C8-7ADE276E6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E6AA41-40FB-F187-7ADA-440FB441C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93290"/>
            <a:ext cx="10800000" cy="647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1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4388B4-BD66-17F3-D66A-D6128AC21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A8E4501-5216-3E36-AC6C-976F6C48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131411"/>
            <a:ext cx="10800000" cy="666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88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603CE7-24D5-8B37-92EA-B718EFE23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ADDFD60-CFBE-CE74-A1C2-4F6219D88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017" y="2779126"/>
            <a:ext cx="9285315" cy="754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35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EC708A-01B0-3DCE-6E36-FB0173624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3E40D0F-C184-BC93-BB01-88DE8BA1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063" y="3487012"/>
            <a:ext cx="10803223" cy="582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94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6E6699-CCEC-62A2-FC9D-CB3B4B824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F77E8EC-46E2-3F04-D715-861E2097B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70660"/>
            <a:ext cx="10800000" cy="661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26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565632-4994-153B-1AD4-826326E76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01C2BEC-FF38-8E71-3025-E38750775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76626"/>
            <a:ext cx="10800000" cy="66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63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EAF41-EB08-5CDD-2D0A-A524B10BE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3C2ABCF-AAB7-5D68-D2EF-DC74824A5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690777"/>
            <a:ext cx="10800000" cy="76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66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BFCE2A-91CE-0678-EA93-5A1BB271C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623E624-D751-029D-27A1-B8C56D299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814" y="2582000"/>
            <a:ext cx="8749721" cy="775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69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5269E7-5FC6-1D41-A7BC-EF75B11C0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4A61C0D-8875-3932-6C38-1A670648E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402" y="2782956"/>
            <a:ext cx="10038545" cy="739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260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0B9EF-A31D-0C73-490A-4D13C770F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8D6BA72-FACB-529D-2A24-539C46284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680826"/>
            <a:ext cx="10800000" cy="57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36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FA14DA-CB1B-CCE9-5D0F-DBEC75D37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928DB71-C1B2-25C5-3D63-634E33057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675" y="3631687"/>
            <a:ext cx="10944000" cy="590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CD79EE-5BB8-4883-1179-2671BE0B3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ADF65E6-03D8-4D33-70D1-FA0B151A6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180843"/>
            <a:ext cx="10800000" cy="68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10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2F9111-699C-556B-2815-E8DE5F8DA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EC4FA71-ED31-25C5-6376-0336D919F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44323"/>
            <a:ext cx="10800000" cy="65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74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AB0DAC-FACB-A6AC-8F47-7D3C092B0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0815AEA-45C6-9023-7B9F-3279E07FE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675" y="3194084"/>
            <a:ext cx="10872000" cy="66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59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7AAB3B-494D-7C15-B16F-F478BFA0D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206D31D-DDDD-F462-BBDF-F933E8249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675" y="3760551"/>
            <a:ext cx="10872000" cy="55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94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E90B2B-9FED-D363-0C5A-EE4E5D219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A400C2F-739A-7651-EF47-B9F86E510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575632"/>
            <a:ext cx="10800000" cy="615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41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BCE6E1-4916-2D9F-9F54-62BA8D9CB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365E96A-88F0-66D1-4FE7-BAB01F4B3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675" y="3537219"/>
            <a:ext cx="10836000" cy="62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02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09BCC1-1449-17D9-28C5-BDB2D2FBC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880287C-553E-428D-1DC6-746F938E5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173378"/>
            <a:ext cx="10800000" cy="67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90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0CABE-4D47-52C2-948A-E277AEEC8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9E3F135-9572-35D9-267C-7DFEB810A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064872"/>
            <a:ext cx="10800000" cy="69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6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1DDB6B-8238-15FF-81D8-6E438BB20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0F9C6A5-CD2E-85DF-0A97-3FC55F54E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23073"/>
            <a:ext cx="10800000" cy="66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41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580</TotalTime>
  <Words>0</Words>
  <Application>Microsoft Macintosh PowerPoint</Application>
  <PresentationFormat>自訂</PresentationFormat>
  <Paragraphs>0</Paragraphs>
  <Slides>45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</dc:creator>
  <cp:lastModifiedBy>Emma</cp:lastModifiedBy>
  <cp:revision>9</cp:revision>
  <dcterms:created xsi:type="dcterms:W3CDTF">2024-10-14T03:49:05Z</dcterms:created>
  <dcterms:modified xsi:type="dcterms:W3CDTF">2024-10-16T09:05:34Z</dcterms:modified>
</cp:coreProperties>
</file>