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59"/>
    <p:restoredTop sz="94673"/>
  </p:normalViewPr>
  <p:slideViewPr>
    <p:cSldViewPr snapToGrid="0">
      <p:cViewPr>
        <p:scale>
          <a:sx n="98" d="100"/>
          <a:sy n="98" d="100"/>
        </p:scale>
        <p:origin x="77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66219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7725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3679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2229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7551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9553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43679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130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60749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6421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2947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0771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01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58AD9E-3F9E-3EA4-8D9C-95CFD5A0F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CECBE87-6FF2-8808-DB3E-FDFE9BC69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501" y="2740955"/>
            <a:ext cx="8988347" cy="765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84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2A7AF6-D3D8-F1BA-5190-D3759C965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B453935-B200-7C76-64EE-C511FD193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475" y="2571513"/>
            <a:ext cx="7772400" cy="812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28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410E25-FE13-3FCE-65E0-E282B6CED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67A91D3-A4FD-B758-BDEC-D9AED4D34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2838940"/>
            <a:ext cx="10800000" cy="735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74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0E77A3-26A3-E0AB-B870-39F9B3B01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7C26435-4CE5-1BD2-EDE9-76691744D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49" y="2834641"/>
            <a:ext cx="10800000" cy="716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92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0F774A-0899-ACF3-5ADE-C4B55E69E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66728C-84D3-CB0E-EA27-DF9DE7F5A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336100"/>
            <a:ext cx="10800000" cy="649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16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F8A604-8419-7962-F5E5-09165072C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124864C-BDA2-FEFE-8EE4-90EA792F8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675" y="3320553"/>
            <a:ext cx="10728000" cy="652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81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FBD0D1-0251-2DB4-E8C8-D65EF1032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74DD6F6-5615-9E94-1403-CFB417EF8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956" y="3342109"/>
            <a:ext cx="10787438" cy="649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63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4D5E0B-D8DC-6F83-2661-8F10EEAC6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D3BAF33-36C2-FEB5-E9C9-181D7D98A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442" y="3099255"/>
            <a:ext cx="10738466" cy="689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98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BE4DC2-EE21-E53D-38B5-719F099EA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263C0E8-3355-47EF-758F-84CF91D0C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311" y="2704010"/>
            <a:ext cx="9332728" cy="760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60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6F9E88-8359-FE35-66D5-D1E110471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0C27FA2-15B9-37D8-4630-BE9B78BB4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2745655"/>
            <a:ext cx="10800000" cy="755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1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2508E-7C4C-FCE5-6C8D-5FC19A048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ED39970-DC28-15EE-9160-0CDE72D12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675" y="3189569"/>
            <a:ext cx="10872000" cy="601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5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FF2135-60C4-B3EF-4F75-67EC74689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117ABB-0B15-99D9-F02F-2F288C15F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655" y="2612571"/>
            <a:ext cx="8126039" cy="781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62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D9505A-AB68-FDC4-EDCA-FD92631F7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6649CC6-2AE0-4C1C-7638-3C96F5A20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675" y="3085632"/>
            <a:ext cx="10764000" cy="67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79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1ED1A8-D9AA-F409-071E-36A979C56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97E9773-00C7-F30C-5B8A-C0030AF0E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356817"/>
            <a:ext cx="10800000" cy="642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44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E0CC7A-C014-0346-84A3-607EE9AE1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52DA5C4-56A7-3AA8-B161-C01094B0E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675" y="3282920"/>
            <a:ext cx="10728000" cy="652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35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4E8AFD-EBA2-AE59-666E-CA76B0524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033CB34-A658-D537-EACF-7A7509EC6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237638"/>
            <a:ext cx="10800000" cy="654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06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E54EEC-ED0C-B74D-D93F-986543C04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05B31E7-6D4E-A354-74A4-0E55EFB5A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903" y="2681265"/>
            <a:ext cx="9047544" cy="759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38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2FA65F-2D87-618D-0207-F4F55D020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3131AF5-02DC-F011-0933-E8260D695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2573382"/>
            <a:ext cx="10800000" cy="77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95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F1A3C2-B8EF-1933-771C-E3492BB8C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E821ECD-9605-8FB0-ABF4-D83090D83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162" y="2500501"/>
            <a:ext cx="10473025" cy="794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89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5C3744-EF87-C4E9-8325-CDC9BC82F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F27370B-6C19-66CC-BEEB-3D3562F7E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2776514"/>
            <a:ext cx="10800000" cy="748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61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A52201-99A0-C949-CA4E-8A3AB9143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331D801-18C5-9B45-17B0-70B0F4AE9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194687"/>
            <a:ext cx="10800000" cy="666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42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5B7F84-AA5D-10B4-FF04-A186A2558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68F63D4-FC44-676F-2AEB-12AEC2C0A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130" y="3300795"/>
            <a:ext cx="10789089" cy="65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90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A2A30-A03B-3D90-0D7E-BEED1E2E8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69040A6-7CBC-8345-A2EA-DE4A71009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168735"/>
            <a:ext cx="10800000" cy="671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43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A9527D-983F-2F5C-C5E2-2CFCF2B8A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743C875-543C-0706-D7F6-D584AD5DB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204062"/>
            <a:ext cx="10800000" cy="666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05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1ED05-7742-1480-1644-2B947F5CA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092C952-EEA4-500F-8E01-B9A5F5458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2992892"/>
            <a:ext cx="10800000" cy="70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66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78B5B2-E2A4-EDF4-4576-774D07276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A676A96-9B4E-4EC4-999D-2438F5282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675" y="3246278"/>
            <a:ext cx="10836000" cy="658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74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B84DEB-6768-7524-12F2-DF1C78184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36CBCA8-2C5B-F945-9C8C-C677BB3D7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425380"/>
            <a:ext cx="10800000" cy="625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50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5970C1-F9B6-D310-68B2-8094D173A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9660EFD-07DD-F7CF-069E-20A359331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675" y="3406152"/>
            <a:ext cx="10836000" cy="630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968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E45078-2058-2806-DB8A-53A139785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F2DC28E-AC61-B6F0-CDC3-8841D06E7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402397"/>
            <a:ext cx="10800000" cy="634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27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BDE3E2-41EE-A2E5-E1A8-FF6438DD5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C24EEB0-A5BD-1687-FAE0-BB3F34ED8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108797"/>
            <a:ext cx="10800000" cy="69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500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415D89-4DE8-F365-5D53-F29EF0547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E8DD3F8-9330-E8B8-BBC1-75B463A69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2785116"/>
            <a:ext cx="10800000" cy="750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998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F71173-22D9-DCFC-ECAC-A5BF5F569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DFDC141-D205-BA26-0050-E23FCEF52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017" y="2743201"/>
            <a:ext cx="10141316" cy="74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74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1CF607-DB01-6677-6D9D-9646AFCB6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2CA7D6B-C0E6-5DC9-4DAA-72B4EACE1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675" y="3244720"/>
            <a:ext cx="10764000" cy="64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992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AF1A77-6641-0649-F88F-D408F2AB8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B34A763-69F1-84A1-133D-F1501904F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694" y="2704011"/>
            <a:ext cx="10231962" cy="752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31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2CE45A-CB34-734E-0D5D-9440F6BEC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130BB49-DAD7-E8A9-B935-6C30C3F4D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475" y="3011593"/>
            <a:ext cx="10688400" cy="699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37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92AB4F-BC72-8BD1-105D-917BACB6C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46FCE5C-5E76-F2D2-1FB9-C4935F5B5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675" y="2978229"/>
            <a:ext cx="10728000" cy="716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73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466183-51E9-A4A4-FDE3-245BF9A8C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2D5D830-1A10-DCBA-613F-7977380D3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675" y="3135980"/>
            <a:ext cx="10908000" cy="678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26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77499E-286B-CBC6-BBC6-8C9C23972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41B7578-60CD-C3C8-28CC-9C690E59B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395" y="2570412"/>
            <a:ext cx="9180560" cy="777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AB821C-C246-D334-75AB-CD71CA78F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D3C06B0-D43A-4129-96D9-37289233C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409439"/>
            <a:ext cx="10800000" cy="60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34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476</TotalTime>
  <Words>0</Words>
  <Application>Microsoft Macintosh PowerPoint</Application>
  <PresentationFormat>自訂</PresentationFormat>
  <Paragraphs>0</Paragraphs>
  <Slides>40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</dc:creator>
  <cp:lastModifiedBy>Emma</cp:lastModifiedBy>
  <cp:revision>5</cp:revision>
  <dcterms:created xsi:type="dcterms:W3CDTF">2024-10-14T03:49:05Z</dcterms:created>
  <dcterms:modified xsi:type="dcterms:W3CDTF">2024-10-16T07:21:35Z</dcterms:modified>
</cp:coreProperties>
</file>