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8"/>
    <p:restoredTop sz="94673"/>
  </p:normalViewPr>
  <p:slideViewPr>
    <p:cSldViewPr snapToGrid="0">
      <p:cViewPr>
        <p:scale>
          <a:sx n="98" d="100"/>
          <a:sy n="98" d="100"/>
        </p:scale>
        <p:origin x="7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62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72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67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2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51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55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36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3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07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64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94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77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0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8B4C8-C383-8616-3236-A6D0622ED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1EF42F-1CFA-0999-E776-19F84FE61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67432"/>
            <a:ext cx="10800000" cy="64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97975-5F4D-5285-D90B-58B74EFE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5D67F7F-78A5-D6E4-DDED-C0D00CDD6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75592"/>
            <a:ext cx="10800000" cy="65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62592-4D35-025D-2BBB-A6FD48C4D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3959732-54C9-8749-F5AD-928AC2A44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74140"/>
            <a:ext cx="10800000" cy="64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7907D-4F21-DBD5-E4E7-9516F03A0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64AEF9-E469-407A-198E-FE9E79F0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759235"/>
            <a:ext cx="10800000" cy="57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2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5B442-6606-820C-3CA5-212913C8F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2B3EF2-0E10-8127-92A7-38CBFE88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431" y="2736055"/>
            <a:ext cx="9570487" cy="758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680E6E-D3B1-8836-CAFF-1070AFF42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04E4C9-C410-39E6-B72D-42A0A9F9D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18" y="2534195"/>
            <a:ext cx="8552913" cy="80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24A2F3-DB30-3EB7-FE27-4AA2B048B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E212F1-9B1B-97BF-B130-9FBA25517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83739"/>
            <a:ext cx="10800000" cy="62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8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544222-E7C5-7525-DB3D-7574FB33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7EF8CE-B048-1E21-D71B-2B6AD20B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75" y="2654231"/>
            <a:ext cx="10728000" cy="7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9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A3C19-1164-5A65-66A1-7DCBBF869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C17EAE-9065-D38A-E309-A01612DA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9" y="2777060"/>
            <a:ext cx="10207711" cy="7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CF0CD-80B8-5D2E-2BF0-C012B7F42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52AB323-4C10-C65D-885C-04C20E159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257661"/>
            <a:ext cx="10800000" cy="65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2508E-7C4C-FCE5-6C8D-5FC19A04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7C55391B-8E5C-E413-8FFE-E1CD678AF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137954"/>
            <a:ext cx="10800000" cy="67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12547-0F05-9F8A-0854-EFA4CDF6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5DE5EDB-0B21-2074-1752-09F1F5FF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9" y="2534194"/>
            <a:ext cx="8614991" cy="79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6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3C106-2DC2-35A4-706C-65C23BDDC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4DDED2-7A83-9675-ECB9-179D185A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2821171"/>
            <a:ext cx="10800000" cy="73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4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D780B-874D-64E9-BCEC-A723437F4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B22D771-CF93-6784-193D-A6E5D913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79709"/>
            <a:ext cx="10800000" cy="62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2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1F9FE-78C7-1D86-498C-EC726094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1D8D42E-BCF8-5D74-3078-ED15A8E29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438082"/>
            <a:ext cx="10800000" cy="64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87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038BA-6FEF-A063-2826-5394D2FAF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CE44AE-86E4-D028-DD28-E4096A7F7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75" y="3468858"/>
            <a:ext cx="10728000" cy="61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2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5B7F84-AA5D-10B4-FF04-A186A2558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AFAF97C-59CC-5C99-4247-920B92EA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114091"/>
            <a:ext cx="10800000" cy="67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E84FE-C758-1CB5-0DE2-8FA0DA8B7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7CD9A17-C2E2-78E7-E1A2-83D41700B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76" y="2704012"/>
            <a:ext cx="10073597" cy="75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81340-B748-B268-4E0C-A72A47D5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6B6F16A-A26A-8828-FE0E-8D3A3C4C6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675" y="3308100"/>
            <a:ext cx="10836000" cy="64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7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AAC81-FE53-811F-CECA-2341F3FF4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8441E9-17DA-FB84-F131-60866F59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75" y="3368153"/>
            <a:ext cx="10764000" cy="65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8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AE067-0502-7343-AB35-379E35322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1A8459D-902D-7A25-6A5A-6448438A5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40938"/>
            <a:ext cx="10800000" cy="64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0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4AEA8-7983-F0E5-18E7-ED3CE6BD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A33F9F7-6654-DCD9-C34D-6552AF04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75" y="3358004"/>
            <a:ext cx="10764000" cy="64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2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5B5CF9-5684-22A6-7A7F-77944935A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E6A311-7AB7-B1F7-65A9-EC09CBDDD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925" y="3333337"/>
            <a:ext cx="10755499" cy="64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5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531</TotalTime>
  <Words>0</Words>
  <Application>Microsoft Macintosh PowerPoint</Application>
  <PresentationFormat>自訂</PresentationFormat>
  <Paragraphs>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</dc:creator>
  <cp:lastModifiedBy>Emma</cp:lastModifiedBy>
  <cp:revision>7</cp:revision>
  <dcterms:created xsi:type="dcterms:W3CDTF">2024-10-14T03:49:05Z</dcterms:created>
  <dcterms:modified xsi:type="dcterms:W3CDTF">2024-10-16T08:16:24Z</dcterms:modified>
</cp:coreProperties>
</file>