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/>
    <p:restoredTop sz="94685"/>
  </p:normalViewPr>
  <p:slideViewPr>
    <p:cSldViewPr snapToGrid="0">
      <p:cViewPr varScale="1">
        <p:scale>
          <a:sx n="109" d="100"/>
          <a:sy n="109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62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67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2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5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55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36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3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07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64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4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567D-613D-754A-9184-560605E727CC}" type="datetimeFigureOut">
              <a:rPr kumimoji="1" lang="zh-TW" altLang="en-US" smtClean="0"/>
              <a:t>2024/10/24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77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507AB4-E564-B8A4-3D1D-FB487AD0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21A299-C575-B53D-2AA2-B424C9E7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32940"/>
            <a:ext cx="10800000" cy="64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780B31-02D4-D7F6-F1E2-6703FC556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620D33-CA8E-CCA2-8B20-844D4590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90" y="2743202"/>
            <a:ext cx="8375969" cy="7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7852E-622A-D978-DE14-B0661D13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1347CE-CBFC-9125-17EA-7ACFD365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24" y="2766646"/>
            <a:ext cx="8474102" cy="75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0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AE135-2B20-9BEA-D694-23727172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3E22A9-FAB5-A9BD-A26A-61B5FCDE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95" y="3030109"/>
            <a:ext cx="10172759" cy="69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7247A-CFA5-FE08-3D13-23E13E2E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BAFFA6-872B-2E5C-1FC4-FE6317ACD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52" y="2800044"/>
            <a:ext cx="10800000" cy="73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0537C-EC33-3799-AEF9-6CD21FBB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063E17-58E7-E3A4-71D4-A8402B7E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75" y="2977843"/>
            <a:ext cx="10872000" cy="69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65C8E-C21E-2614-D586-C8685993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19ABC0-7B5E-D1DC-0497-BD72B557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75" y="2864031"/>
            <a:ext cx="10440000" cy="72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1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E8069-6D55-2FC3-AD4D-5BCEE381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061A61-946D-DD5C-F110-7E05391AD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75" y="2913853"/>
            <a:ext cx="10548000" cy="72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E9D55-E02D-12B7-ADF1-B39E01F0A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6F8B19-21D4-E5E2-4621-923A5B69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2959578"/>
            <a:ext cx="10800000" cy="70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2508E-7C4C-FCE5-6C8D-5FC19A04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454FCF-8008-474A-ACFE-D8A656814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18" y="2730693"/>
            <a:ext cx="8875314" cy="75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B7F84-AA5D-10B4-FF04-A186A2558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E1E2E4-2EA1-DDB4-E38A-2963F157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084328"/>
            <a:ext cx="10800000" cy="68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E84FE-C758-1CB5-0DE2-8FA0DA8B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6A2F9FC-CDDD-E203-6E37-01B38FD5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28" y="2592078"/>
            <a:ext cx="7334494" cy="78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81340-B748-B268-4E0C-A72A47D5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3FD62DB-7F0E-0CEE-1950-487C018D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75" y="3310973"/>
            <a:ext cx="10908000" cy="66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04761-CB3A-846F-238D-32724051E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10D4E7-CD93-DF8A-C882-9AB75073E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68" y="2801354"/>
            <a:ext cx="8172414" cy="75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CF85F-65C0-2C1E-DFFA-B0A17B6E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6ADC59-A819-D0B4-DFDC-B3DDA20D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419901"/>
            <a:ext cx="10800000" cy="63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6BC35F-8D90-FA84-DA10-463659CDC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A0A01E-3C47-7E1B-8356-4B5343215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75" y="2796909"/>
            <a:ext cx="10008000" cy="73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B885C9-68BD-D962-2074-364058B8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6F42461-6DE4-57FC-D91E-1EB8CE87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75" y="2737521"/>
            <a:ext cx="10116000" cy="75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545</TotalTime>
  <Words>0</Words>
  <Application>Microsoft Macintosh PowerPoint</Application>
  <PresentationFormat>自訂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</dc:creator>
  <cp:lastModifiedBy>Emma</cp:lastModifiedBy>
  <cp:revision>8</cp:revision>
  <dcterms:created xsi:type="dcterms:W3CDTF">2024-10-14T03:49:05Z</dcterms:created>
  <dcterms:modified xsi:type="dcterms:W3CDTF">2024-10-24T01:50:10Z</dcterms:modified>
</cp:coreProperties>
</file>