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3"/>
    <p:restoredTop sz="94675"/>
  </p:normalViewPr>
  <p:slideViewPr>
    <p:cSldViewPr snapToGrid="0">
      <p:cViewPr>
        <p:scale>
          <a:sx n="110" d="100"/>
          <a:sy n="110" d="100"/>
        </p:scale>
        <p:origin x="18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621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72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67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29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51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553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367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30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074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642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94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567D-613D-754A-9184-560605E727CC}" type="datetimeFigureOut">
              <a:rPr kumimoji="1" lang="zh-TW" altLang="en-US" smtClean="0"/>
              <a:t>2024/10/16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1D90-EA17-C346-A136-5AEDCF75A8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77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2508E-7C4C-FCE5-6C8D-5FC19A04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5D1A47B-AE8E-71B6-F917-9BED1E86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112584"/>
            <a:ext cx="10800000" cy="69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726A0-6319-C8A8-D99E-E91EDC0A5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115F25F-DF3B-5855-C843-BA1255B3E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5" y="3420323"/>
            <a:ext cx="10800000" cy="62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7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34A7C6-139A-F457-DFB3-B794B474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1C9019F-65A4-8F2E-7680-D4C110D32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75" y="2384397"/>
            <a:ext cx="10404000" cy="817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8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0</Words>
  <Application>Microsoft Macintosh PowerPoint</Application>
  <PresentationFormat>自訂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</dc:creator>
  <cp:lastModifiedBy>Emma</cp:lastModifiedBy>
  <cp:revision>2</cp:revision>
  <dcterms:created xsi:type="dcterms:W3CDTF">2024-10-14T03:49:05Z</dcterms:created>
  <dcterms:modified xsi:type="dcterms:W3CDTF">2024-10-16T05:44:31Z</dcterms:modified>
</cp:coreProperties>
</file>