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9"/>
    <p:restoredTop sz="94673"/>
  </p:normalViewPr>
  <p:slideViewPr>
    <p:cSldViewPr snapToGrid="0">
      <p:cViewPr>
        <p:scale>
          <a:sx n="98" d="100"/>
          <a:sy n="98" d="100"/>
        </p:scale>
        <p:origin x="77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6621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7725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3679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2229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7551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9553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4367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130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6074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6642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2947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0771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01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B48135-AC57-308D-7470-BA6D885BE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21C9BAE-44F6-AFD0-0117-42FC651E1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675" y="3195903"/>
            <a:ext cx="10764000" cy="646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01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80FAED-11F2-7DDB-2A3C-7DAC33D40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C83EB4A-D7A0-A3CD-41C5-2EDC826AE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75" y="3512492"/>
            <a:ext cx="10800000" cy="596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13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C57B04-C7BA-B611-D633-41810E3A2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F3FAD8A-FBA5-D875-D273-B40700BE9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75" y="3545704"/>
            <a:ext cx="10800000" cy="594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8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8C17CE-15B2-66E7-E4E9-8A13D7C12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6E8545C-F526-A598-D1B5-4C84D94C8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037" y="2690949"/>
            <a:ext cx="8887276" cy="765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30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6E6E2E-3990-98C5-AAB1-A8C7211FC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CFEF4E3-9B47-B501-E71C-B77360D64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75" y="3306501"/>
            <a:ext cx="10800000" cy="635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22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0E0FBD-4042-301B-C29D-3E94729D3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15888E9-A449-3B74-6EBB-7D002F061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75" y="3351261"/>
            <a:ext cx="10800000" cy="637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0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771B6D-78C5-6EFA-4CF3-4CD10FC93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C89DA6D-31C5-89D4-36F4-219A63EA0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909" y="3084267"/>
            <a:ext cx="10837532" cy="685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08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3B75E2-A1BD-7F0E-C9ED-A751CE32D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3216CCA-C850-D818-EFF7-689C7AAE4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75" y="3426042"/>
            <a:ext cx="10800000" cy="645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45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C04659-CA58-1FCD-42C0-D377E48C9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E9AD956-CEDB-17B8-FB02-9476A15CD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75" y="3436387"/>
            <a:ext cx="10800000" cy="63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08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9F7DC-E915-8979-7C89-49B24BD46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5D44622-717E-0452-3101-BAEAA6F1E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75" y="3543949"/>
            <a:ext cx="10800000" cy="593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64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F2508E-7C4C-FCE5-6C8D-5FC19A048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1E92E75-ABCE-1BC9-7745-1CAAA632D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675" y="2874984"/>
            <a:ext cx="10836000" cy="710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5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1D8F28-5FEB-52F3-01B0-4882864C3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0E49447-5F1B-4AC7-BAD6-F86BB8CC4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75" y="3299608"/>
            <a:ext cx="10800000" cy="66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1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6417DB-364D-C57A-A612-B76DE3B67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2C5B8A7-2CC3-C936-366B-6A837719A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75" y="3331465"/>
            <a:ext cx="10800000" cy="629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6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FB953A-4029-F7BA-6817-BCFBED9ED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660977B-3485-2876-3FF7-D11DDDC6D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75" y="3305308"/>
            <a:ext cx="10800000" cy="649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249D85-394C-6280-0AF4-D0BD283A8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3DEF274-E6D8-DA97-2426-7EA390E0C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061" y="3331029"/>
            <a:ext cx="10851228" cy="659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50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72E5ED-4833-FC70-D4A8-D4F66A0E3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EB425AF-2411-E1D7-101D-E04C34FEE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75" y="3385056"/>
            <a:ext cx="10800000" cy="619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8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07B16A-F6C7-FFA9-6EA7-5670E3F88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1F16F80-2CF7-DC71-2B5E-A0D09A069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75" y="3494332"/>
            <a:ext cx="10800000" cy="606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92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57AC95-6187-4377-6B46-4D1A77E43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A2BC6C7-3CF7-EF11-FAF9-3DB2E15F5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675" y="3216259"/>
            <a:ext cx="10728000" cy="647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31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435</TotalTime>
  <Words>0</Words>
  <Application>Microsoft Macintosh PowerPoint</Application>
  <PresentationFormat>自訂</PresentationFormat>
  <Paragraphs>0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</dc:creator>
  <cp:lastModifiedBy>Emma</cp:lastModifiedBy>
  <cp:revision>4</cp:revision>
  <dcterms:created xsi:type="dcterms:W3CDTF">2024-10-14T03:49:05Z</dcterms:created>
  <dcterms:modified xsi:type="dcterms:W3CDTF">2024-10-16T06:40:00Z</dcterms:modified>
</cp:coreProperties>
</file>