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67"/>
  </p:normalViewPr>
  <p:slideViewPr>
    <p:cSldViewPr>
      <p:cViewPr varScale="1">
        <p:scale>
          <a:sx n="189" d="100"/>
          <a:sy n="189" d="100"/>
        </p:scale>
        <p:origin x="4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3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4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E88EB64-58CC-361C-6085-5C9CF1B3A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630103"/>
            <a:ext cx="6840760" cy="52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C200B5E-3A91-6E80-ED59-B25136650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4" y="1628800"/>
            <a:ext cx="70174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3A8D43-56C3-459A-4454-09C692F88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5072"/>
            <a:ext cx="5260046" cy="53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Macintosh PowerPoint</Application>
  <PresentationFormat>投影片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Joyce</dc:creator>
  <cp:lastModifiedBy>Microsoft Office User</cp:lastModifiedBy>
  <cp:revision>8</cp:revision>
  <dcterms:created xsi:type="dcterms:W3CDTF">2023-08-06T14:23:55Z</dcterms:created>
  <dcterms:modified xsi:type="dcterms:W3CDTF">2023-08-09T08:43:21Z</dcterms:modified>
</cp:coreProperties>
</file>