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8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overhead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2"/>
    <p:restoredTop sz="94683"/>
  </p:normalViewPr>
  <p:slideViewPr>
    <p:cSldViewPr>
      <p:cViewPr varScale="1">
        <p:scale>
          <a:sx n="205" d="100"/>
          <a:sy n="205" d="100"/>
        </p:scale>
        <p:origin x="48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855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520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57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433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411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43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97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037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49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434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66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DAB9-19EC-45EC-A66B-D2EACCF0D3D3}" type="datetimeFigureOut">
              <a:rPr lang="zh-TW" altLang="en-US" smtClean="0"/>
              <a:t>2023/8/9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48C27-91B5-47DB-B390-17A3BE5066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838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819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C465F0FB-6AFF-1953-A966-5A4AB1F0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17" y="1628800"/>
            <a:ext cx="7022166" cy="516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59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oyce\Desktop\2022腎病ppt\章節圖表\CH2\U圖 2023-07-27 下午2.11.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344816" cy="418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107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oyce\Desktop\2022腎病ppt\章節圖表\CH2\U圖 2023-07-27 下午2.11.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95980"/>
            <a:ext cx="7344816" cy="498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373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oyce\Desktop\2022腎病ppt\章節圖表\CH2\U圖 2023-07-27 下午2.11.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3"/>
            <a:ext cx="7344816" cy="462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546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Joyce\Desktop\2022腎病ppt\章節圖表\CH2\U圖 2023-07-27 下午2.11.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7344816" cy="397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393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Joyce\Desktop\2022腎病ppt\章節圖表\CH2\U圖 2023-07-27 下午2.11.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733573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121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Joyce\Desktop\2022腎病ppt\章節圖表\CH2\U圖 2023-07-27 下午2.12.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976664" cy="522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374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oyce\Desktop\2022腎病ppt\章節圖表\CH2\U圖 2023-07-27 下午2.12.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34714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020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Joyce\Desktop\2022腎病ppt\章節圖表\CH2\U圖 2023-07-27 下午2.12.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4" y="1880008"/>
            <a:ext cx="7291051" cy="457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41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Joyce\Desktop\2022腎病ppt\章節圖表\CH2\U圖 2023-07-27 下午2.30.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7"/>
            <a:ext cx="7344816" cy="422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645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yce\Desktop\2022腎病ppt\章節圖表\CH2\U圖 2023-07-27 下午2.06.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048672" cy="511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099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Joyce\Desktop\2022腎病ppt\章節圖表\CH2\U圖 2023-07-27 下午2.30.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7344816" cy="422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010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Joyce\Desktop\2022腎病ppt\章節圖表\CH2\U圖 2023-07-27 下午2.30.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35" y="1585329"/>
            <a:ext cx="5963893" cy="520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042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Joyce\Desktop\2022腎病ppt\章節圖表\CH2\U圖 2023-07-27 下午2.33.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76" y="1988841"/>
            <a:ext cx="7272808" cy="364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530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Joyce\Desktop\2022腎病ppt\章節圖表\CH2\U圖 2023-07-27 下午2.33.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79814"/>
            <a:ext cx="7272808" cy="421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330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Joyce\Desktop\2022腎病ppt\章節圖表\CH2\U圖 2023-07-27 下午2.33.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916832"/>
            <a:ext cx="733736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968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Joyce\Desktop\2022腎病ppt\章節圖表\CH2\U圖 2023-07-27 下午2.34.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988840"/>
            <a:ext cx="733736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897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Joyce\Desktop\2022腎病ppt\章節圖表\CH2\U圖 2023-07-27 下午2.34.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33736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451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Joyce\Desktop\2022腎病ppt\章節圖表\CH2\U圖 2023-07-27 下午2.34.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33736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465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Joyce\Desktop\2022腎病ppt\章節圖表\CH2\U圖 2023-07-27 下午2.35.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53658"/>
            <a:ext cx="7344816" cy="4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071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Joyce\Desktop\2022腎病ppt\章節圖表\CH2\U圖 2023-07-27 下午2.35.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7"/>
            <a:ext cx="7344816" cy="428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46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yce\Desktop\2022腎病ppt\章節圖表\CH2\U圖 2023-07-27 下午2.08.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91930"/>
            <a:ext cx="7344816" cy="417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176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Joyce\Desktop\2022腎病ppt\章節圖表\CH2\U圖 2023-07-27 下午2.35.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1"/>
            <a:ext cx="7344816" cy="420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414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Joyce\Desktop\2022腎病ppt\章節圖表\CH2\U圖 2023-07-27 下午2.35.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7387322" cy="423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561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Joyce\Desktop\2022腎病ppt\章節圖表\CH2\U圖 2023-07-27 下午2.43.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59" y="2132856"/>
            <a:ext cx="7260649" cy="379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2065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Joyce\Desktop\2022腎病ppt\章節圖表\CH2\U圖 2023-07-27 下午2.44.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48156"/>
            <a:ext cx="4787618" cy="516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661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yce\Desktop\2022腎病ppt\章節圖表\CH2\U圖 2023-07-27 下午2.09.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25458"/>
            <a:ext cx="7344816" cy="418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625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yce\Desktop\2022腎病ppt\章節圖表\CH2\U圖 2023-07-27 下午2.09.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63" y="2132856"/>
            <a:ext cx="729898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76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oyce\Desktop\2022腎病ppt\章節圖表\CH2\U圖 2023-07-27 下午2.09.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21" y="2121754"/>
            <a:ext cx="7289287" cy="41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917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oyce\Desktop\2022腎病ppt\章節圖表\CH2\U圖 2023-07-27 下午2.10.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32" y="1616107"/>
            <a:ext cx="7128792" cy="519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216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oyce\Desktop\2022腎病ppt\章節圖表\CH2\U圖 2023-07-27 下午2.10.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414" y="1602558"/>
            <a:ext cx="5336882" cy="517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541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9032565-9DED-6CC5-DC7C-A28AC2EC8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89" y="1700808"/>
            <a:ext cx="7075421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27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Macintosh PowerPoint</Application>
  <PresentationFormat>投影片</PresentationFormat>
  <Paragraphs>0</Paragraphs>
  <Slides>33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Joyce</dc:creator>
  <cp:lastModifiedBy>Microsoft Office User</cp:lastModifiedBy>
  <cp:revision>13</cp:revision>
  <dcterms:created xsi:type="dcterms:W3CDTF">2023-08-06T14:23:55Z</dcterms:created>
  <dcterms:modified xsi:type="dcterms:W3CDTF">2023-08-09T08:18:25Z</dcterms:modified>
</cp:coreProperties>
</file>