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/>
    <p:restoredTop sz="94676"/>
  </p:normalViewPr>
  <p:slideViewPr>
    <p:cSldViewPr>
      <p:cViewPr varScale="1">
        <p:scale>
          <a:sx n="193" d="100"/>
          <a:sy n="193" d="100"/>
        </p:scale>
        <p:origin x="216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A69006-3DE2-2504-B755-9AB55644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0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5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F85242-3188-2469-2CD8-26295AD6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42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E6C773-4DF3-49B2-B720-FA843992E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44816" cy="4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9C70AF-CC47-38E5-864A-8C0B0BE8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6796"/>
            <a:ext cx="7344816" cy="37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D731F9-D314-9697-496E-EB23A158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44816" cy="37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42EF86-20C7-9628-4BEA-589BAB889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80812"/>
            <a:ext cx="7344816" cy="37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1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FBC702-8E83-18DE-9757-D67ED314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65414"/>
            <a:ext cx="7344816" cy="42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42E001-593F-730C-FB98-59A62B25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44816" cy="37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D7571A-5EE4-8E95-595D-20156619B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42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C847C0-DEBA-F75D-B966-9A855C706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048"/>
            <a:ext cx="7344816" cy="3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FD2B46-A55C-CDE8-E01A-49C59E65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9" y="2132856"/>
            <a:ext cx="7321622" cy="42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8D973B-19FC-3890-D815-FE4149A7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44816" cy="38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0E9F840-5111-C344-243E-D5E7AC8A4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98644" cy="42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9A2EE1-1DF3-6657-87D7-CA8E8898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601"/>
            <a:ext cx="7344816" cy="37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2C0667-3915-FDA7-67F0-DDA85A541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593"/>
            <a:ext cx="7344816" cy="37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E37DC6-44B4-1143-AF64-D8317439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2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841DD2-6D0D-CBCF-EB67-F8CA4DFE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9402"/>
            <a:ext cx="7344816" cy="37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4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7FE9DF-2AD9-9D50-58DF-10BF4BB19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8684"/>
            <a:ext cx="7344816" cy="43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5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48F948-02A9-0182-FEE7-E56759A5F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5714"/>
            <a:ext cx="7344816" cy="37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A79A25-4A3A-D1FE-ABFF-88C3A8FA3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1558"/>
            <a:ext cx="7344816" cy="36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D888C97-0928-E566-BE59-EA0537F6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62847"/>
            <a:ext cx="7344816" cy="42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EE663B-5255-1868-EFBE-8900C6E23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4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2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6C24A7-D283-B30A-9E43-2F5CA38B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5714"/>
            <a:ext cx="7344816" cy="37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9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436589-A558-FD56-E045-167C9CEB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299692"/>
            <a:ext cx="7416824" cy="34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7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EE05707-D29E-7CD9-E92D-7A399A8EF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2760"/>
            <a:ext cx="7344816" cy="40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B29527-518E-0085-2B40-027A693E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0996"/>
            <a:ext cx="7344816" cy="36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2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97B3BD9-DF19-D15D-C532-AE6518381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28130"/>
            <a:ext cx="7344816" cy="41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28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96D107-6E1A-C821-C571-2BAC3414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14680"/>
            <a:ext cx="7344816" cy="38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68B5E1-58AA-F62F-4B0A-09D490211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3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5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6ED7B6-6F3C-4AB3-F623-D55617C2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37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8E70EB-4098-77BA-3910-2A28F9D1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37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31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7C5D5B-5448-0DA7-8C40-968BFBA9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4200"/>
            <a:ext cx="7344816" cy="42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B56F2D-4229-7E0E-B5C3-24EC0BF7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9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923635-6E39-81DF-1CAF-69D88149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7068"/>
            <a:ext cx="7344816" cy="37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76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F65E012-AB2C-2CEC-49F5-2E9288FE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35642"/>
            <a:ext cx="7344816" cy="45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97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A9FD75-D1ED-248B-47EB-F73837EE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5948"/>
            <a:ext cx="7344816" cy="37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5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2A450E-4EA2-40BC-0D0F-4CC464F6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37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2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0940B6-9327-C09E-7421-891A492B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05409"/>
            <a:ext cx="7344816" cy="44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38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6A97AEA-D978-6057-CFDA-0B9E2E847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344816" cy="42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467F50-F347-7948-1913-41435AF86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66443"/>
            <a:ext cx="7344816" cy="4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87BA5A-E77C-D4AB-FE1A-20FC8C3B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44816" cy="4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EEE6504-F9BD-E470-B1E8-400A823E1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056784" cy="49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4BBF3F-A653-B23B-B181-FDF06B2AA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344816" cy="45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52C6AA-19D4-ECAE-0393-4CB01ECD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2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投影片</PresentationFormat>
  <Paragraphs>0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11</cp:revision>
  <dcterms:created xsi:type="dcterms:W3CDTF">2023-08-06T14:23:55Z</dcterms:created>
  <dcterms:modified xsi:type="dcterms:W3CDTF">2023-08-07T03:17:39Z</dcterms:modified>
</cp:coreProperties>
</file>