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overhead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97"/>
    <p:restoredTop sz="94662"/>
  </p:normalViewPr>
  <p:slideViewPr>
    <p:cSldViewPr>
      <p:cViewPr varScale="1">
        <p:scale>
          <a:sx n="202" d="100"/>
          <a:sy n="202" d="100"/>
        </p:scale>
        <p:origin x="155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855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520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7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433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411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43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97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037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49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434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66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838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819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Joyce\Desktop\2022腎病ppt\章節圖表\CH3\U圖 2023-07-27 下午2.47.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729947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462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Joyce\Desktop\2022腎病ppt\章節圖表\CH3\U圖 2023-07-27 下午2.48.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7344816" cy="391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010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Joyce\Desktop\2022腎病ppt\章節圖表\CH3\U圖 2023-07-27 下午2.48.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012535" cy="515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689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Joyce\Desktop\2022腎病ppt\章節圖表\CH3\U圖 2023-07-27 下午2.48.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916832"/>
            <a:ext cx="734318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054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Joyce\Desktop\2022腎病ppt\章節圖表\CH3\U圖 2023-07-27 下午2.48.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48193"/>
            <a:ext cx="7315750" cy="408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608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Joyce\Desktop\2022腎病ppt\章節圖表\CH3\U圖 2023-07-27 下午2.48.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91766"/>
            <a:ext cx="7200800" cy="494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285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oyce\Desktop\2022腎病ppt\章節圖表\CH3\U圖 2023-07-27 下午2.48.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84" y="2077345"/>
            <a:ext cx="7262396" cy="40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108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Joyce\Desktop\2022腎病ppt\章節圖表\CH3\U圖 2023-07-27 下午2.49.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344816" cy="408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910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Joyce\Desktop\2022腎病ppt\章節圖表\CH3\U圖 2023-07-27 下午2.49.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060848"/>
            <a:ext cx="738802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353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oyce\Desktop\2022腎病ppt\章節圖表\CH3\U圖 2023-07-27 下午2.45.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70089"/>
            <a:ext cx="7272808" cy="472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099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Joyce\Desktop\2022腎病ppt\章節圖表\CH3\U圖 2023-07-27 下午2.45.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344816" cy="421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46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Joyce\Desktop\2022腎病ppt\章節圖表\CH3\U圖 2023-07-27 下午2.45.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6432"/>
            <a:ext cx="7322915" cy="402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961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Joyce\Desktop\2022腎病ppt\章節圖表\CH3\U圖 2023-07-27 下午2.45.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7291036" cy="399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34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Joyce\Desktop\2022腎病ppt\章節圖表\CH3\U圖 2023-07-27 下午2.45.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344816" cy="424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780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Joyce\Desktop\2022腎病ppt\章節圖表\CH3\U圖 2023-07-27 下午2.46.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20464"/>
            <a:ext cx="7344816" cy="389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526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Joyce\Desktop\2022腎病ppt\章節圖表\CH3\U圖 2023-07-27 下午2.47.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91999"/>
            <a:ext cx="7344816" cy="424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795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Joyce\Desktop\2022腎病ppt\章節圖表\CH3\U圖 2023-07-27 下午2.47.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42686"/>
            <a:ext cx="7372524" cy="426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732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Macintosh PowerPoint</Application>
  <PresentationFormat>投影片</PresentationFormat>
  <Paragraphs>0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Joyce</dc:creator>
  <cp:lastModifiedBy>Microsoft Office User</cp:lastModifiedBy>
  <cp:revision>5</cp:revision>
  <dcterms:created xsi:type="dcterms:W3CDTF">2023-08-06T14:23:55Z</dcterms:created>
  <dcterms:modified xsi:type="dcterms:W3CDTF">2023-08-07T03:54:02Z</dcterms:modified>
</cp:coreProperties>
</file>