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4" r:id="rId19"/>
    <p:sldId id="275" r:id="rId20"/>
    <p:sldId id="276" r:id="rId21"/>
    <p:sldId id="277" r:id="rId22"/>
    <p:sldId id="278" r:id="rId23"/>
    <p:sldId id="272" r:id="rId24"/>
    <p:sldId id="273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830" autoAdjust="0"/>
  </p:normalViewPr>
  <p:slideViewPr>
    <p:cSldViewPr>
      <p:cViewPr varScale="1">
        <p:scale>
          <a:sx n="170" d="100"/>
          <a:sy n="170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yce\Desktop\2022腎病ppt\章節圖表\CH5\U圖 2023-07-27 下午2.55.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0730"/>
            <a:ext cx="7351976" cy="41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yce\Desktop\2022腎病ppt\章節圖表\CH5\U圖 2023-07-27 下午2.55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0" y="2060848"/>
            <a:ext cx="73225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4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yce\Desktop\2022腎病ppt\章節圖表\CH5\U圖 2023-07-27 下午2.55.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2257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3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yce\Desktop\2022腎病ppt\章節圖表\CH5\U圖 2023-07-27 下午2.56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16832"/>
            <a:ext cx="732257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6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yce\Desktop\2022腎病ppt\章節圖表\CH5\U圖 2023-07-27 下午2.56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225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9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yce\Desktop\2022腎病ppt\章節圖表\CH5\U圖 2023-07-27 下午2.56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7315"/>
            <a:ext cx="624429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05EC100-9C21-3482-E649-CA1C4C7B4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7" y="1988840"/>
            <a:ext cx="7306506" cy="43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9EF3996-D53F-04DA-531F-75591733E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73" y="1628800"/>
            <a:ext cx="6099853" cy="51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yce\Desktop\2022腎病ppt\章節圖表\CH5\U圖 2023-07-27 下午2.56.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51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50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yce\Desktop\2022腎病ppt\章節圖表\CH5\U圖 2023-07-27 下午2.57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298457" cy="442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2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yce\Desktop\2022腎病ppt\章節圖表\CH5\U圖 2023-07-27 下午2.54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2" y="1988840"/>
            <a:ext cx="7341055" cy="44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yce\Desktop\2022腎病ppt\章節圖表\CH5\U圖 2023-07-27 下午2.57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61078" cy="44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8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yce\Desktop\2022腎病ppt\章節圖表\CH5\U圖 2023-07-27 下午2.57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24" y="2060848"/>
            <a:ext cx="7272808" cy="43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2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yce\Desktop\2022腎病ppt\章節圖表\CH5\U圖 2023-07-27 下午2.5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143345"/>
            <a:ext cx="7344817" cy="40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5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yce\Desktop\2022腎病ppt\章節圖表\CH5\U圖 2023-07-27 下午2.57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88840"/>
            <a:ext cx="73957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2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yce\Desktop\2022腎病ppt\章節圖表\CH5\U圖 2023-07-27 下午2.57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332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89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yce\Desktop\2022腎病ppt\章節圖表\CH5\U圖 2023-07-27 下午2.57.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88840"/>
            <a:ext cx="734332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0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oyce\Desktop\2022腎病ppt\章節圖表\CH5\U圖 2023-07-27 下午2.58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608512" cy="51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9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yce\Desktop\2022腎病ppt\章節圖表\CH5\U圖 2023-07-27 下午2.58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1990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3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oyce\Desktop\2022腎病ppt\章節圖表\CH5\U圖 2023-07-27 下午2.58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737833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5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yce\Desktop\2022腎病ppt\章節圖表\CH5\U圖 2023-07-27 下午2.58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70538" cy="42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3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ce\Desktop\2022腎病ppt\章節圖表\CH5\U圖 2023-07-27 下午2.54.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840"/>
            <a:ext cx="7313172" cy="44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70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yce\Desktop\2022腎病ppt\章節圖表\CH5\U圖 2023-07-27 下午2.58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44816" cy="42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4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yce\Desktop\2022腎病ppt\章節圖表\CH5\U圖 2023-07-27 下午2.54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46367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8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yce\Desktop\2022腎病ppt\章節圖表\CH5\U圖 2023-07-27 下午2.55.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344816" cy="34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4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yce\Desktop\2022腎病ppt\章節圖表\CH5\U圖 2023-07-27 下午2.55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44816" cy="40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yce\Desktop\2022腎病ppt\章節圖表\CH5\U圖 2023-07-27 下午2.55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07500" cy="41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0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yce\Desktop\2022腎病ppt\章節圖表\CH5\U圖 2023-07-27 下午2.55.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16832"/>
            <a:ext cx="73225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yce\Desktop\2022腎病ppt\章節圖表\CH5\U圖 2023-07-27 下午2.55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16832"/>
            <a:ext cx="732257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4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Macintosh PowerPoint</Application>
  <PresentationFormat>投影片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9</cp:revision>
  <dcterms:created xsi:type="dcterms:W3CDTF">2023-08-06T14:23:55Z</dcterms:created>
  <dcterms:modified xsi:type="dcterms:W3CDTF">2023-08-09T08:20:43Z</dcterms:modified>
</cp:coreProperties>
</file>