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86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267" r:id="rId14"/>
    <p:sldId id="28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78" r:id="rId26"/>
    <p:sldId id="279" r:id="rId27"/>
    <p:sldId id="289" r:id="rId28"/>
    <p:sldId id="280" r:id="rId29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676"/>
  </p:normalViewPr>
  <p:slideViewPr>
    <p:cSldViewPr>
      <p:cViewPr varScale="1">
        <p:scale>
          <a:sx n="195" d="100"/>
          <a:sy n="195" d="100"/>
        </p:scale>
        <p:origin x="18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8BCB5-28D5-0C40-8A74-32C928ABD086}" type="datetimeFigureOut">
              <a:rPr kumimoji="1" lang="zh-TW" altLang="en-US" smtClean="0"/>
              <a:t>2023/8/9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DBC0A-315E-1F45-A2D6-64C4F3E5C0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410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DBC0A-315E-1F45-A2D6-64C4F3E5C060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92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07D273-2945-DC8F-246C-E45BA1991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47399" cy="49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2FB08DD-1FBF-7264-A76B-0571DD88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00800" cy="49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F74CDC-C55B-EE9E-4EA2-04631C26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683383"/>
            <a:ext cx="7272808" cy="49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6EF0A18-60A4-C8A4-327C-5C27033C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43" y="1553892"/>
            <a:ext cx="5154113" cy="52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5D49031-F810-5DC4-71F8-81D898158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97" y="1556792"/>
            <a:ext cx="5751405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B5B7F3-6239-0328-591E-1E3A13BE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344816" cy="36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DE7E4F-6745-3759-6779-A1769892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44816" cy="36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2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4C7E809-BE42-F348-C2DD-BD48B66BD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44816" cy="37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9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D3EBE9-1C10-07C7-5F7C-FA1C7E14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2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233EF4-42C4-2D89-4A58-787187E5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344816" cy="47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F8304C-C2AD-F0DE-2055-1D8C683FC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2368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0DD27F-C628-16ED-EAE2-EE8CD75FE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2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3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3A1C1F7-0451-9969-CF6E-2E810EC88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6" y="2132856"/>
            <a:ext cx="7289208" cy="40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00B73DC-A7FF-BE3E-2BBC-1B2EEAC33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3" y="2132856"/>
            <a:ext cx="7410854" cy="38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2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1DD786-EA18-7E09-7779-5D2E8E174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2" y="1988840"/>
            <a:ext cx="7080435" cy="44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8FB2A62-0416-6A33-999B-C0D1AAA34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336704" cy="51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8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8B8779-2FD1-0CFE-D22F-D4397639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6" y="2132856"/>
            <a:ext cx="7280748" cy="42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A3294A1-B1F5-FB61-CDC5-A9595EE7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988840"/>
            <a:ext cx="7272808" cy="45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2ABDC53-3D60-8B0D-EE55-26D103018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36" y="1628800"/>
            <a:ext cx="59201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1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4B7E06-D2EC-4614-2FB7-B1CBB319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6" y="1772816"/>
            <a:ext cx="7181448" cy="47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3141F8-414E-0A59-D06D-A5E4A607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344816" cy="3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E72F93-ABEC-50D6-E66A-AFC4105B8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94506"/>
            <a:ext cx="7344816" cy="3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F2A74DB-B0A2-A2CD-7666-AB58AF0F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97869"/>
            <a:ext cx="7344816" cy="35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F46124-E95B-396A-09E1-677EC04E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696075" cy="51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DBBFCC1-5FA8-CE44-53F6-5B58BE56F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904656" cy="51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72807A-E398-A94D-CF2B-7E5D93960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772816"/>
            <a:ext cx="7200801" cy="49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5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CAB7D9-6841-9E99-5161-6EA46C294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2450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1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Macintosh PowerPoint</Application>
  <PresentationFormat>投影片</PresentationFormat>
  <Paragraphs>1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11</cp:revision>
  <dcterms:created xsi:type="dcterms:W3CDTF">2023-08-06T14:23:55Z</dcterms:created>
  <dcterms:modified xsi:type="dcterms:W3CDTF">2023-08-09T08:32:23Z</dcterms:modified>
</cp:coreProperties>
</file>