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672"/>
  </p:normalViewPr>
  <p:slideViewPr>
    <p:cSldViewPr>
      <p:cViewPr varScale="1">
        <p:scale>
          <a:sx n="176" d="100"/>
          <a:sy n="176" d="100"/>
        </p:scale>
        <p:origin x="41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yce\Desktop\2022腎病ppt\章節圖表\CH6\U圖 2023-07-27 下午3.02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4" y="1916832"/>
            <a:ext cx="72799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yce\Desktop\2022腎病ppt\章節圖表\CH6\U圖 2023-07-27 下午3.02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31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7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yce\Desktop\2022腎病ppt\章節圖表\CH6\U圖 2023-07-27 下午3.02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44816" cy="41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0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yce\Desktop\2022腎病ppt\章節圖表\CH6\U圖 2023-07-27 下午3.03.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1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5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yce\Desktop\2022腎病ppt\章節圖表\CH6\U圖 2023-07-27 下午3.0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484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1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yce\Desktop\2022腎病ppt\章節圖表\CH6\U圖 2023-07-27 下午3.03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32856"/>
            <a:ext cx="73484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3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yce\Desktop\2022腎病ppt\章節圖表\CH6\U圖 2023-07-27 下午3.03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544010"/>
            <a:ext cx="4752529" cy="52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0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89AA7B3-D0B0-3E88-BDAC-ADFE52A6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760640" cy="52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10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598D15E-5E7F-4BD2-ED96-F9A373D2F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844824"/>
            <a:ext cx="7128792" cy="47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yce\Desktop\2022腎病ppt\章節圖表\CH6\U圖 2023-07-27 下午3.03.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8623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4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EA2314D-EA76-2F9D-CC78-CC87B505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553923"/>
            <a:ext cx="6264696" cy="52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yce\Desktop\2022腎病ppt\章節圖表\CH6\U圖 2023-07-27 下午3.04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7344816" cy="45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3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yce\Desktop\2022腎病ppt\章節圖表\CH6\U圖 2023-07-27 下午3.04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2023"/>
            <a:ext cx="5904656" cy="51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07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yce\Desktop\2022腎病ppt\章節圖表\CH6\U圖 2023-07-27 下午3.04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6380" cy="45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2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7D2C556-0223-7220-5148-08B2D4D78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7" y="1988840"/>
            <a:ext cx="7202985" cy="45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ce\Desktop\2022腎病ppt\章節圖表\CH6\U圖 2023-07-27 下午3.00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60848"/>
            <a:ext cx="729506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yce\Desktop\2022腎病ppt\章節圖表\CH6\U圖 2023-07-27 下午3.00.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8670"/>
            <a:ext cx="7272808" cy="40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6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yce\Desktop\2022腎病ppt\章節圖表\CH6\U圖 2023-07-27 下午3.00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8557"/>
            <a:ext cx="7257008" cy="40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1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E92981-3114-901D-AED9-4F74842C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81177"/>
            <a:ext cx="7344816" cy="40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yce\Desktop\2022腎病ppt\章節圖表\CH6\U圖 2023-07-27 下午3.02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9" y="2060848"/>
            <a:ext cx="7272808" cy="40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9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yce\Desktop\2022腎病ppt\章節圖表\CH6\U圖 2023-07-27 下午3.02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7" y="2060848"/>
            <a:ext cx="7349661" cy="42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2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投影片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10</cp:revision>
  <dcterms:created xsi:type="dcterms:W3CDTF">2023-08-06T14:23:55Z</dcterms:created>
  <dcterms:modified xsi:type="dcterms:W3CDTF">2023-08-09T08:22:20Z</dcterms:modified>
</cp:coreProperties>
</file>