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300" r:id="rId11"/>
    <p:sldId id="299" r:id="rId12"/>
    <p:sldId id="265" r:id="rId13"/>
    <p:sldId id="266" r:id="rId14"/>
    <p:sldId id="267" r:id="rId15"/>
    <p:sldId id="268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30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69" r:id="rId46"/>
    <p:sldId id="270" r:id="rId47"/>
  </p:sldIdLst>
  <p:sldSz cx="9144000" cy="6858000" type="overhead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19"/>
    <p:restoredTop sz="94660"/>
  </p:normalViewPr>
  <p:slideViewPr>
    <p:cSldViewPr>
      <p:cViewPr varScale="1">
        <p:scale>
          <a:sx n="214" d="100"/>
          <a:sy n="214" d="100"/>
        </p:scale>
        <p:origin x="872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DAB9-19EC-45EC-A66B-D2EACCF0D3D3}" type="datetimeFigureOut">
              <a:rPr lang="zh-TW" altLang="en-US" smtClean="0"/>
              <a:t>2023/8/9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48C27-91B5-47DB-B390-17A3BE5066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8551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DAB9-19EC-45EC-A66B-D2EACCF0D3D3}" type="datetimeFigureOut">
              <a:rPr lang="zh-TW" altLang="en-US" smtClean="0"/>
              <a:t>2023/8/9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48C27-91B5-47DB-B390-17A3BE5066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5201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DAB9-19EC-45EC-A66B-D2EACCF0D3D3}" type="datetimeFigureOut">
              <a:rPr lang="zh-TW" altLang="en-US" smtClean="0"/>
              <a:t>2023/8/9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48C27-91B5-47DB-B390-17A3BE5066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570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DAB9-19EC-45EC-A66B-D2EACCF0D3D3}" type="datetimeFigureOut">
              <a:rPr lang="zh-TW" altLang="en-US" smtClean="0"/>
              <a:t>2023/8/9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48C27-91B5-47DB-B390-17A3BE5066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4339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DAB9-19EC-45EC-A66B-D2EACCF0D3D3}" type="datetimeFigureOut">
              <a:rPr lang="zh-TW" altLang="en-US" smtClean="0"/>
              <a:t>2023/8/9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48C27-91B5-47DB-B390-17A3BE5066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4111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DAB9-19EC-45EC-A66B-D2EACCF0D3D3}" type="datetimeFigureOut">
              <a:rPr lang="zh-TW" altLang="en-US" smtClean="0"/>
              <a:t>2023/8/9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48C27-91B5-47DB-B390-17A3BE5066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8438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DAB9-19EC-45EC-A66B-D2EACCF0D3D3}" type="datetimeFigureOut">
              <a:rPr lang="zh-TW" altLang="en-US" smtClean="0"/>
              <a:t>2023/8/9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48C27-91B5-47DB-B390-17A3BE5066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2971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DAB9-19EC-45EC-A66B-D2EACCF0D3D3}" type="datetimeFigureOut">
              <a:rPr lang="zh-TW" altLang="en-US" smtClean="0"/>
              <a:t>2023/8/9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48C27-91B5-47DB-B390-17A3BE5066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0373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DAB9-19EC-45EC-A66B-D2EACCF0D3D3}" type="datetimeFigureOut">
              <a:rPr lang="zh-TW" altLang="en-US" smtClean="0"/>
              <a:t>2023/8/9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48C27-91B5-47DB-B390-17A3BE5066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6498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DAB9-19EC-45EC-A66B-D2EACCF0D3D3}" type="datetimeFigureOut">
              <a:rPr lang="zh-TW" altLang="en-US" smtClean="0"/>
              <a:t>2023/8/9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48C27-91B5-47DB-B390-17A3BE5066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4349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DAB9-19EC-45EC-A66B-D2EACCF0D3D3}" type="datetimeFigureOut">
              <a:rPr lang="zh-TW" altLang="en-US" smtClean="0"/>
              <a:t>2023/8/9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48C27-91B5-47DB-B390-17A3BE5066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5661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6DAB9-19EC-45EC-A66B-D2EACCF0D3D3}" type="datetimeFigureOut">
              <a:rPr lang="zh-TW" altLang="en-US" smtClean="0"/>
              <a:t>2023/8/9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48C27-91B5-47DB-B390-17A3BE5066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8387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819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FEB2770-BBFF-A13A-FDCA-7C3CD6CBF0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96" y="2060848"/>
            <a:ext cx="7272808" cy="44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73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E7B5297-A365-0D55-8B0C-344198674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772816"/>
            <a:ext cx="7200800" cy="489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155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Joyce\Desktop\2022腎病ppt\章節圖表\CH7\U圖 2023-07-27 下午3.08.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556792"/>
            <a:ext cx="5457276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647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Joyce\Desktop\2022腎病ppt\章節圖表\CH7\U圖 2023-07-27 下午3.08.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88" y="1901280"/>
            <a:ext cx="7336028" cy="419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83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Joyce\Desktop\2022腎病ppt\章節圖表\CH7\U圖 2023-07-27 下午3.08.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99" y="2204864"/>
            <a:ext cx="7291409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0666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Joyce\Desktop\2022腎病ppt\章節圖表\CH7\U圖 2023-07-27 下午3.08.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46466"/>
            <a:ext cx="7344816" cy="400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476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E021186-E182-6AF8-3553-30562BA7EE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684" y="1556792"/>
            <a:ext cx="5688632" cy="5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0959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6152423-298E-2C22-E818-30E0AAE269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229" y="1556792"/>
            <a:ext cx="5769541" cy="526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1052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Joyce\Desktop\2022腎病ppt\章節圖表\CH7\U圖 2023-07-27 下午3.09.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88840"/>
            <a:ext cx="7312492" cy="394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701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Joyce\Desktop\2022腎病ppt\章節圖表\CH7\U圖 2023-07-27 下午3.09.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68391"/>
            <a:ext cx="7272808" cy="392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198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oyce\Desktop\2022腎病ppt\章節圖表\CH7\U圖 2023-07-27 下午3.05.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607792"/>
            <a:ext cx="4968552" cy="524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0991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Joyce\Desktop\2022腎病ppt\章節圖表\CH7\U圖 2023-07-27 下午3.09.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16832"/>
            <a:ext cx="729617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3366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Joyce\Desktop\2022腎病ppt\章節圖表\CH7\U圖 2023-07-27 下午3.09.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60848"/>
            <a:ext cx="7344816" cy="442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8121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Joyce\Desktop\2022腎病ppt\章節圖表\CH7\U圖 2023-07-27 下午3.09.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1988840"/>
            <a:ext cx="7177345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5396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211F051-2395-F3CF-ADC3-2C419B823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549753"/>
            <a:ext cx="6480720" cy="530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0010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0DFF6D8-297B-101D-B6D3-8984C5519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545" y="1556792"/>
            <a:ext cx="5491759" cy="527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716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Joyce\Desktop\2022腎病ppt\章節圖表\CH7\U圖 2023-07-27 下午3.10.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60847"/>
            <a:ext cx="7344816" cy="382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9925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Joyce\Desktop\2022腎病ppt\章節圖表\CH7\U圖 2023-07-27 下午3.10.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49" y="2132856"/>
            <a:ext cx="7312055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5438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Joyce\Desktop\2022腎病ppt\章節圖表\CH7\U圖 2023-07-27 下午3.10.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70" y="1988840"/>
            <a:ext cx="732363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0760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Joyce\Desktop\2022腎病ppt\章節圖表\CH7\U圖 2023-07-27 下午3.10.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72" y="2060848"/>
            <a:ext cx="732363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5662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Joyce\Desktop\2022腎病ppt\章節圖表\CH7\U圖 2023-07-27 下午3.10.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88840"/>
            <a:ext cx="732363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784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oyce\Desktop\2022腎病ppt\章節圖表\CH7\U圖 2023-07-27 下午3.05.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2815"/>
            <a:ext cx="7344816" cy="480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1148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Joyce\Desktop\2022腎病ppt\章節圖表\CH7\U圖 2023-07-27 下午3.10.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30" y="2060848"/>
            <a:ext cx="7323637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5987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Joyce\Desktop\2022腎病ppt\章節圖表\CH7\U圖 2023-07-27 下午3.10.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2060848"/>
            <a:ext cx="7323635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91829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Joyce\Desktop\2022腎病ppt\章節圖表\CH7\U圖 2023-07-27 下午3.11.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60848"/>
            <a:ext cx="7344816" cy="411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4719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Joyce\Desktop\2022腎病ppt\章節圖表\CH7\U圖 2023-07-27 下午3.11.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91595"/>
            <a:ext cx="7344816" cy="463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8975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Joyce\Desktop\2022腎病ppt\章節圖表\CH7\U圖 2023-07-27 下午3.11.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44824"/>
            <a:ext cx="7344816" cy="4440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6505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4C47D86-0AFE-782F-E346-74521C182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556792"/>
            <a:ext cx="6480720" cy="522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4987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8CCADB7-2659-477B-414C-1E818AB1A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829" y="1563657"/>
            <a:ext cx="6522341" cy="525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776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568FF19-8F91-F1C7-CB96-B83E3B5DD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896" y="1556792"/>
            <a:ext cx="6096207" cy="526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3141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Joyce\Desktop\2022腎病ppt\章節圖表\CH7\U圖 2023-07-27 下午3.12.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541995"/>
            <a:ext cx="4372786" cy="527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9882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Joyce\Desktop\2022腎病ppt\章節圖表\CH7\U圖 2023-07-27 下午3.12.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88840"/>
            <a:ext cx="7375519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786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oyce\Desktop\2022腎病ppt\章節圖表\CH7\U圖 2023-07-27 下午3.05.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2060848"/>
            <a:ext cx="7357075" cy="405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9597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Joyce\Desktop\2022腎病ppt\章節圖表\CH7\U圖 2023-07-27 下午3.12.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16832"/>
            <a:ext cx="7375518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347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Joyce\Desktop\2022腎病ppt\章節圖表\CH7\U圖 2023-07-27 下午3.12.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20761"/>
            <a:ext cx="7272808" cy="498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6619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Joyce\Desktop\2022腎病ppt\章節圖表\CH7\U圖 2023-07-27 下午3.12.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671" y="1592907"/>
            <a:ext cx="5922658" cy="524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0817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Joyce\Desktop\2022腎病ppt\章節圖表\CH7\U圖 2023-07-27 下午3.13.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88839"/>
            <a:ext cx="7344816" cy="418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2438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Joyce\Desktop\2022腎病ppt\章節圖表\CH7\U圖 2023-07-27 下午3.13.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16079"/>
            <a:ext cx="7272808" cy="429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5000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Joyce\Desktop\2022腎病ppt\章節圖表\CH7\U圖 2023-07-27 下午3.13.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556792"/>
            <a:ext cx="4702613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0039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Joyce\Desktop\2022腎病ppt\章節圖表\CH7\U圖 2023-07-27 下午3.13.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2024374"/>
            <a:ext cx="7344817" cy="372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773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oyce\Desktop\2022腎病ppt\章節圖表\CH7\U圖 2023-07-27 下午3.05.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1916832"/>
            <a:ext cx="7311683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514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oyce\Desktop\2022腎病ppt\章節圖表\CH7\U圖 2023-07-27 下午3.05.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88840"/>
            <a:ext cx="7284208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70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Joyce\Desktop\2022腎病ppt\章節圖表\CH7\U圖 2023-07-27 下午3.06.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1916832"/>
            <a:ext cx="7399707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61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oyce\Desktop\2022腎病ppt\章節圖表\CH7\U圖 2023-07-27 下午3.06.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156" y="1916832"/>
            <a:ext cx="7282252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993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8B70D19-B61A-C173-65D3-BC2DD33F4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96" y="2060848"/>
            <a:ext cx="7272808" cy="413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169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0</Words>
  <Application>Microsoft Macintosh PowerPoint</Application>
  <PresentationFormat>投影片</PresentationFormat>
  <Paragraphs>0</Paragraphs>
  <Slides>46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46</vt:i4>
      </vt:variant>
    </vt:vector>
  </HeadingPairs>
  <TitlesOfParts>
    <vt:vector size="49" baseType="lpstr">
      <vt:lpstr>Arial</vt:lpstr>
      <vt:lpstr>Calibri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Joyce</dc:creator>
  <cp:lastModifiedBy>Microsoft Office User</cp:lastModifiedBy>
  <cp:revision>16</cp:revision>
  <dcterms:created xsi:type="dcterms:W3CDTF">2023-08-06T14:23:55Z</dcterms:created>
  <dcterms:modified xsi:type="dcterms:W3CDTF">2023-08-09T08:26:05Z</dcterms:modified>
</cp:coreProperties>
</file>