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660"/>
  </p:normalViewPr>
  <p:slideViewPr>
    <p:cSldViewPr>
      <p:cViewPr varScale="1">
        <p:scale>
          <a:sx n="81" d="100"/>
          <a:sy n="81" d="100"/>
        </p:scale>
        <p:origin x="-2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yce\Desktop\2022腎病ppt\章節圖表\CH4\U圖 2023-07-27 下午2.51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90160" cy="39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2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yce\Desktop\2022腎病ppt\章節圖表\CH4\U圖 2023-07-27 下午2.51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1"/>
            <a:ext cx="7344816" cy="420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6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yce\Desktop\2022腎病ppt\章節圖表\CH4\U圖 2023-07-27 下午2.51.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44816" cy="48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3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yce\Desktop\2022腎病ppt\章節圖表\CH4\U圖 2023-07-27 下午2.51.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39"/>
            <a:ext cx="7344816" cy="40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5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yce\Desktop\2022腎病ppt\章節圖表\CH4\U圖 2023-07-27 下午2.52.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1549"/>
            <a:ext cx="7100126" cy="5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8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yce\Desktop\2022腎病ppt\章節圖表\CH4\U圖 2023-07-27 下午2.52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47161"/>
            <a:ext cx="7344816" cy="43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00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yce\Desktop\2022腎病ppt\章節圖表\CH4\U圖 2023-07-27 下午2.52.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44816" cy="43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9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yce\Desktop\2022腎病ppt\章節圖表\CH4\U圖 2023-07-27 下午2.52.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43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0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yce\Desktop\2022腎病ppt\章節圖表\CH4\U圖 2023-07-27 下午2.52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44816" cy="42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39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yce\Desktop\2022腎病ppt\章節圖表\CH4\U圖 2023-07-27 下午2.53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738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2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yce\Desktop\2022腎病ppt\章節圖表\CH4\U圖 2023-07-27 下午2.50.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56784" cy="50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yce\Desktop\2022腎病ppt\章節圖表\CH4\U圖 2023-07-27 下午2.53.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738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1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yce\Desktop\2022腎病ppt\章節圖表\CH4\U圖 2023-07-27 下午2.53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738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35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yce\Desktop\2022腎病ppt\章節圖表\CH4\U圖 2023-07-27 下午2.53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44816" cy="50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7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oyce\Desktop\2022腎病ppt\章節圖表\CH4\U圖 2023-07-27 下午2.53.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8" y="1769486"/>
            <a:ext cx="7349500" cy="50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oyce\Desktop\2022腎病ppt\章節圖表\CH4\U圖 2023-07-27 下午2.53.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35591" cy="49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3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yce\Desktop\2022腎病ppt\章節圖表\CH4\U圖 2023-07-27 下午2.50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8" y="2060848"/>
            <a:ext cx="7186346" cy="41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9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yce\Desktop\2022腎病ppt\章節圖表\CH4\U圖 2023-07-27 下午2.50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72808" cy="41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6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yce\Desktop\2022腎病ppt\章節圖表\CH4\U圖 2023-07-27 下午2.50.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40560" cy="514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yce\Desktop\2022腎病ppt\章節圖表\CH4\U圖 2023-07-27 下午2.50.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1881"/>
            <a:ext cx="7344816" cy="38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9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yce\Desktop\2022腎病ppt\章節圖表\CH4\U圖 2023-07-27 下午2.51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13268" cy="38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5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yce\Desktop\2022腎病ppt\章節圖表\CH4\U圖 2023-07-27 下午2.51.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9854"/>
            <a:ext cx="7272808" cy="38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4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yce\Desktop\2022腎病ppt\章節圖表\CH4\U圖 2023-07-27 下午2.51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72" y="1772816"/>
            <a:ext cx="7272808" cy="49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5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投影片</PresentationFormat>
  <Paragraphs>0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Joyce</cp:lastModifiedBy>
  <cp:revision>8</cp:revision>
  <dcterms:created xsi:type="dcterms:W3CDTF">2023-08-06T14:23:55Z</dcterms:created>
  <dcterms:modified xsi:type="dcterms:W3CDTF">2023-08-06T16:17:14Z</dcterms:modified>
</cp:coreProperties>
</file>