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553"/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62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016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66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964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28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806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756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47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6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BD06-284C-7C49-8FC8-AFF4D3854353}" type="datetimeFigureOut">
              <a:rPr kumimoji="1" lang="zh-TW" altLang="en-US" smtClean="0"/>
              <a:t>17/7/12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B121-D323-C442-8162-6C474B1AF3B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8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30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天內再住院率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依性別或年齡別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3" y="1778775"/>
            <a:ext cx="7756331" cy="4168800"/>
          </a:xfrm>
        </p:spPr>
      </p:pic>
      <p:sp>
        <p:nvSpPr>
          <p:cNvPr id="5" name="文字方塊 4"/>
          <p:cNvSpPr txBox="1"/>
          <p:nvPr/>
        </p:nvSpPr>
        <p:spPr>
          <a:xfrm>
            <a:off x="867293" y="6062999"/>
            <a:ext cx="758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30</a:t>
            </a:r>
            <a:r>
              <a:rPr lang="zh-CN" altLang="en-US" sz="1000" dirty="0"/>
              <a:t>天內（性別或年齡別）再住院率</a:t>
            </a:r>
            <a:r>
              <a:rPr lang="en-US" altLang="zh-CN" sz="1000" dirty="0"/>
              <a:t>=30</a:t>
            </a:r>
            <a:r>
              <a:rPr lang="zh-CN" altLang="en-US" sz="1000" dirty="0"/>
              <a:t>天內（性別或年齡別）再住院人次數</a:t>
            </a:r>
            <a:r>
              <a:rPr lang="en-US" altLang="zh-CN" sz="1000" dirty="0"/>
              <a:t>/</a:t>
            </a:r>
            <a:r>
              <a:rPr lang="zh-CN" altLang="en-US" sz="1000" dirty="0"/>
              <a:t>（性別或年齡別）總住院人次數*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0097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腎病-表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-1443908"/>
            <a:ext cx="7200000" cy="97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-2174844"/>
            <a:ext cx="8280000" cy="112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腎病-表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92" y="-471232"/>
            <a:ext cx="5762816" cy="780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透析患者住院率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0" y="1778775"/>
            <a:ext cx="7756338" cy="4168804"/>
          </a:xfrm>
        </p:spPr>
      </p:pic>
      <p:sp>
        <p:nvSpPr>
          <p:cNvPr id="5" name="文字方塊 4"/>
          <p:cNvSpPr txBox="1"/>
          <p:nvPr/>
        </p:nvSpPr>
        <p:spPr>
          <a:xfrm>
            <a:off x="867293" y="6062999"/>
            <a:ext cx="758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	</a:t>
            </a:r>
          </a:p>
          <a:p>
            <a:r>
              <a:rPr lang="zh-CN" altLang="en-US" sz="1000" dirty="0"/>
              <a:t>住院率</a:t>
            </a:r>
            <a:r>
              <a:rPr lang="en-US" altLang="zh-CN" sz="1000" dirty="0"/>
              <a:t>= </a:t>
            </a:r>
            <a:r>
              <a:rPr lang="zh-CN" altLang="en-US" sz="1000" dirty="0"/>
              <a:t>該年總住院人次數</a:t>
            </a:r>
            <a:r>
              <a:rPr lang="en-US" altLang="zh-CN" sz="1000" dirty="0"/>
              <a:t>/</a:t>
            </a:r>
            <a:r>
              <a:rPr lang="zh-CN" altLang="en-US" sz="1000" dirty="0"/>
              <a:t>該年透析盛行數*</a:t>
            </a:r>
            <a:r>
              <a:rPr lang="en-US" altLang="zh-CN" sz="1000" dirty="0" smtClean="0"/>
              <a:t>10</a:t>
            </a:r>
            <a:r>
              <a:rPr lang="en-US" altLang="zh-CN" sz="1000" baseline="30000" dirty="0" smtClean="0"/>
              <a:t>3</a:t>
            </a:r>
            <a:r>
              <a:rPr lang="zh-CN" altLang="en-US" sz="1000" dirty="0" smtClean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0004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透析患者住院率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" y="1778775"/>
            <a:ext cx="7756336" cy="4168804"/>
          </a:xfrm>
        </p:spPr>
      </p:pic>
      <p:sp>
        <p:nvSpPr>
          <p:cNvPr id="5" name="文字方塊 4"/>
          <p:cNvSpPr txBox="1"/>
          <p:nvPr/>
        </p:nvSpPr>
        <p:spPr>
          <a:xfrm>
            <a:off x="867293" y="6062999"/>
            <a:ext cx="758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年齡別住院率</a:t>
            </a:r>
            <a:r>
              <a:rPr lang="en-US" altLang="zh-CN" sz="1000" dirty="0"/>
              <a:t>= </a:t>
            </a:r>
            <a:r>
              <a:rPr lang="zh-CN" altLang="en-US" sz="1000" dirty="0"/>
              <a:t>該年年齡別總住院人次數</a:t>
            </a:r>
            <a:r>
              <a:rPr lang="en-US" altLang="zh-CN" sz="1000" dirty="0"/>
              <a:t>/</a:t>
            </a:r>
            <a:r>
              <a:rPr lang="zh-CN" altLang="en-US" sz="1000" dirty="0"/>
              <a:t>該年年齡別透析盛行數*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301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透析患者住院率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依疾病別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" y="1778775"/>
            <a:ext cx="7756336" cy="4168803"/>
          </a:xfrm>
        </p:spPr>
      </p:pic>
      <p:sp>
        <p:nvSpPr>
          <p:cNvPr id="5" name="文字方塊 4"/>
          <p:cNvSpPr txBox="1"/>
          <p:nvPr/>
        </p:nvSpPr>
        <p:spPr>
          <a:xfrm>
            <a:off x="867293" y="6062999"/>
            <a:ext cx="758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zh-CN" altLang="en-US" sz="1000" dirty="0"/>
              <a:t>各疾病別住院率</a:t>
            </a:r>
            <a:r>
              <a:rPr lang="en-US" altLang="zh-CN" sz="1000" dirty="0"/>
              <a:t>=</a:t>
            </a:r>
            <a:r>
              <a:rPr lang="zh-CN" altLang="en-US" sz="1000" dirty="0"/>
              <a:t>各疾病別之住院人次數</a:t>
            </a:r>
            <a:r>
              <a:rPr lang="en-US" altLang="zh-CN" sz="1000" dirty="0"/>
              <a:t>/</a:t>
            </a:r>
            <a:r>
              <a:rPr lang="zh-CN" altLang="en-US" sz="1000" dirty="0"/>
              <a:t>透析盛行數*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2011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透析患者出院後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30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天內</a:t>
            </a:r>
            <a:r>
              <a:rPr kumimoji="1" lang="zh-TW" altLang="en-US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死亡個案</a:t>
            </a:r>
            <a:r>
              <a:rPr kumimoji="1" lang="en-US" altLang="zh-TW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zh-TW" altLang="en-US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之該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次住院原因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依疾病別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4" cy="4168803"/>
          </a:xfrm>
        </p:spPr>
      </p:pic>
      <p:sp>
        <p:nvSpPr>
          <p:cNvPr id="5" name="文字方塊 4"/>
          <p:cNvSpPr txBox="1"/>
          <p:nvPr/>
        </p:nvSpPr>
        <p:spPr>
          <a:xfrm>
            <a:off x="867293" y="6062999"/>
            <a:ext cx="758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%=</a:t>
            </a:r>
            <a:r>
              <a:rPr lang="zh-CN" altLang="en-US" sz="1000" dirty="0"/>
              <a:t>該年死亡個案之該次住院原因數</a:t>
            </a:r>
            <a:r>
              <a:rPr lang="en-US" altLang="zh-CN" sz="1000" dirty="0"/>
              <a:t>/</a:t>
            </a:r>
            <a:r>
              <a:rPr lang="zh-CN" altLang="en-US" sz="1000" dirty="0"/>
              <a:t>該年出院後</a:t>
            </a:r>
            <a:r>
              <a:rPr lang="en-US" altLang="zh-CN" sz="1000" dirty="0"/>
              <a:t>30</a:t>
            </a:r>
            <a:r>
              <a:rPr lang="zh-CN" altLang="en-US" sz="1000" dirty="0"/>
              <a:t>天內死亡人數*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2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9700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透析患者出院後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30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天內死亡率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依性別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4" cy="4168802"/>
          </a:xfrm>
        </p:spPr>
      </p:pic>
      <p:sp>
        <p:nvSpPr>
          <p:cNvPr id="5" name="文字方塊 4"/>
          <p:cNvSpPr txBox="1"/>
          <p:nvPr/>
        </p:nvSpPr>
        <p:spPr>
          <a:xfrm>
            <a:off x="867293" y="6062999"/>
            <a:ext cx="758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30</a:t>
            </a:r>
            <a:r>
              <a:rPr lang="zh-CN" altLang="en-US" sz="1000" dirty="0"/>
              <a:t>天內死亡率</a:t>
            </a:r>
            <a:r>
              <a:rPr lang="en-US" altLang="zh-CN" sz="1000" dirty="0"/>
              <a:t>= </a:t>
            </a:r>
            <a:r>
              <a:rPr lang="zh-CN" altLang="en-US" sz="1000" dirty="0"/>
              <a:t>該年出院後</a:t>
            </a:r>
            <a:r>
              <a:rPr lang="en-US" altLang="zh-CN" sz="1000" dirty="0"/>
              <a:t>30</a:t>
            </a:r>
            <a:r>
              <a:rPr lang="zh-CN" altLang="en-US" sz="1000" dirty="0"/>
              <a:t>天內死亡人數</a:t>
            </a:r>
            <a:r>
              <a:rPr lang="en-US" altLang="zh-CN" sz="1000" dirty="0"/>
              <a:t>/</a:t>
            </a:r>
            <a:r>
              <a:rPr lang="zh-CN" altLang="en-US" sz="1000" dirty="0"/>
              <a:t>該年住院人數*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1781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透析患者出院後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30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天內死亡率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依年齡別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3" cy="4168802"/>
          </a:xfrm>
        </p:spPr>
      </p:pic>
      <p:sp>
        <p:nvSpPr>
          <p:cNvPr id="5" name="文字方塊 4"/>
          <p:cNvSpPr txBox="1"/>
          <p:nvPr/>
        </p:nvSpPr>
        <p:spPr>
          <a:xfrm>
            <a:off x="867293" y="6062999"/>
            <a:ext cx="758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註：</a:t>
            </a:r>
          </a:p>
          <a:p>
            <a:r>
              <a:rPr lang="en-US" altLang="zh-CN" sz="1000" dirty="0"/>
              <a:t>30</a:t>
            </a:r>
            <a:r>
              <a:rPr lang="zh-CN" altLang="en-US" sz="1000" dirty="0"/>
              <a:t>天內死亡率</a:t>
            </a:r>
            <a:r>
              <a:rPr lang="en-US" altLang="zh-CN" sz="1000" dirty="0"/>
              <a:t>= </a:t>
            </a:r>
            <a:r>
              <a:rPr lang="zh-CN" altLang="en-US" sz="1000" dirty="0"/>
              <a:t>該年年齡別出院後</a:t>
            </a:r>
            <a:r>
              <a:rPr lang="en-US" altLang="zh-CN" sz="1000" dirty="0"/>
              <a:t>30</a:t>
            </a:r>
            <a:r>
              <a:rPr lang="zh-CN" altLang="en-US" sz="1000" dirty="0"/>
              <a:t>天內死亡人數</a:t>
            </a:r>
            <a:r>
              <a:rPr lang="en-US" altLang="zh-CN" sz="1000" dirty="0"/>
              <a:t>/</a:t>
            </a:r>
            <a:r>
              <a:rPr lang="zh-CN" altLang="en-US" sz="1000" dirty="0"/>
              <a:t>該年年齡別住院人數*</a:t>
            </a:r>
            <a:r>
              <a:rPr lang="en-US" altLang="zh-CN" sz="1000" dirty="0"/>
              <a:t>10</a:t>
            </a:r>
            <a:r>
              <a:rPr lang="en-US" altLang="zh-CN" sz="1000" baseline="30000" dirty="0"/>
              <a:t>3</a:t>
            </a:r>
            <a:r>
              <a:rPr lang="zh-CN" altLang="en-US" sz="1000" dirty="0"/>
              <a:t>。</a:t>
            </a:r>
            <a:endParaRPr kumimoji="1"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8671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透析患者住院天數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依性別或年齡別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2" y="1778775"/>
            <a:ext cx="7756333" cy="4168801"/>
          </a:xfrm>
        </p:spPr>
      </p:pic>
    </p:spTree>
    <p:extLst>
      <p:ext uri="{BB962C8B-B14F-4D97-AF65-F5344CB8AC3E}">
        <p14:creationId xmlns:p14="http://schemas.microsoft.com/office/powerpoint/2010/main" val="385049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2014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年有住院的透析患者住</a:t>
            </a:r>
            <a:r>
              <a:rPr kumimoji="1" lang="zh-TW" altLang="en-US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院天數</a:t>
            </a:r>
            <a:r>
              <a:rPr kumimoji="1" lang="en-US" altLang="zh-TW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kumimoji="1" lang="en-US" altLang="zh-TW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</a:br>
            <a:r>
              <a:rPr kumimoji="1" lang="en-US" altLang="zh-TW" sz="3200" dirty="0" smtClean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依疾病別</a:t>
            </a:r>
            <a:r>
              <a:rPr kumimoji="1" lang="en-US" altLang="zh-TW" sz="3200" dirty="0">
                <a:solidFill>
                  <a:srgbClr val="CB5553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kumimoji="1" lang="zh-TW" altLang="en-US" sz="3200" dirty="0">
              <a:solidFill>
                <a:srgbClr val="CB5553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3" y="1778775"/>
            <a:ext cx="7756331" cy="4168801"/>
          </a:xfrm>
        </p:spPr>
      </p:pic>
    </p:spTree>
    <p:extLst>
      <p:ext uri="{BB962C8B-B14F-4D97-AF65-F5344CB8AC3E}">
        <p14:creationId xmlns:p14="http://schemas.microsoft.com/office/powerpoint/2010/main" val="330770942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預設佈景主題.thmx</Template>
  <TotalTime>308</TotalTime>
  <Words>220</Words>
  <Application>Microsoft Macintosh PowerPoint</Application>
  <PresentationFormat>如螢幕大小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預設佈景主題</vt:lpstr>
      <vt:lpstr>PowerPoint 簡報</vt:lpstr>
      <vt:lpstr>透析患者住院率(依性別)</vt:lpstr>
      <vt:lpstr>透析患者住院率(依年齡別)</vt:lpstr>
      <vt:lpstr>透析患者住院率(依疾病別)</vt:lpstr>
      <vt:lpstr>透析患者出院後30天內死亡個案 之該次住院原因(依疾病別)</vt:lpstr>
      <vt:lpstr>透析患者出院後30天內死亡率(依性別)</vt:lpstr>
      <vt:lpstr>透析患者出院後30天內死亡率(依年齡別)</vt:lpstr>
      <vt:lpstr>透析患者住院天數(依性別或年齡別)</vt:lpstr>
      <vt:lpstr>2014年有住院的透析患者住院天數 (依疾病別)</vt:lpstr>
      <vt:lpstr>透析患者30天內再住院率(依性別或年齡別)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57</cp:revision>
  <dcterms:created xsi:type="dcterms:W3CDTF">2017-05-26T08:06:04Z</dcterms:created>
  <dcterms:modified xsi:type="dcterms:W3CDTF">2017-07-12T07:59:50Z</dcterms:modified>
</cp:coreProperties>
</file>