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2" r:id="rId34"/>
    <p:sldId id="310" r:id="rId3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01D"/>
    <a:srgbClr val="B1540A"/>
    <a:srgbClr val="CB5553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80" y="-1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9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0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1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2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3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4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5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6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7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8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1.p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19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20.p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21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22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2.p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3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4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5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6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7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Users/mac/Desktop/smalldot-work/%E8%85%8E%E7%97%85%E5%B9%B4%E5%A0%B1-%E7%B5%90%E6%A1%88/%E7%AC%AC%E4%B9%9D%E7%AB%A0/%E7%AC%AC9%E7%AB%A0-%E5%9C%96%E8%A1%A8_%E7%B5%90%E6%A1%88%E7%94%A8-0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小兒透析患者死亡率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1" cy="4168796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小兒（性別）透析死亡率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（當年）小兒（性別）透析死亡數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（當年）小兒（性別）透析盛行數*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6860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小兒透析患者死亡率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1" cy="4168795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小兒（年齡別）透析死亡率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（當年）小兒（年齡別）透析死亡數</a:t>
            </a:r>
            <a:r>
              <a:rPr lang="en-US" altLang="zh-CN" sz="1000" dirty="0"/>
              <a:t>/</a:t>
            </a:r>
            <a:r>
              <a:rPr lang="zh-CN" altLang="en-US" sz="1000" dirty="0"/>
              <a:t>小兒（當年年齡別）透析盛行數*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2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0160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2000-2009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年歷年小兒透析患者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五年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存活率比較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GN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及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Non-GN)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0" cy="4168795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GN---</a:t>
            </a:r>
            <a:r>
              <a:rPr lang="zh-CN" altLang="en-US" sz="1000" dirty="0"/>
              <a:t>腎絲球腎炎，</a:t>
            </a:r>
            <a:r>
              <a:rPr lang="en-US" altLang="zh-CN" sz="1000" dirty="0"/>
              <a:t>ICD-9</a:t>
            </a:r>
            <a:r>
              <a:rPr lang="zh-CN" altLang="en-US" sz="1000" dirty="0"/>
              <a:t>碼請參考附件二。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4054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2000-2009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年歷年小兒透析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一年及五年存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活率比較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1778775"/>
            <a:ext cx="7756320" cy="4168794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健保資料庫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8657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小兒透析患者於透析前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使用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紅血球生成素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(EPO)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" y="1778775"/>
            <a:ext cx="7756318" cy="4168794"/>
          </a:xfrm>
        </p:spPr>
      </p:pic>
    </p:spTree>
    <p:extLst>
      <p:ext uri="{BB962C8B-B14F-4D97-AF65-F5344CB8AC3E}">
        <p14:creationId xmlns:p14="http://schemas.microsoft.com/office/powerpoint/2010/main" val="222377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小兒透析患者於透析前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使用降血脂藥物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(statins)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" y="1778775"/>
            <a:ext cx="7756318" cy="4168793"/>
          </a:xfrm>
        </p:spPr>
      </p:pic>
    </p:spTree>
    <p:extLst>
      <p:ext uri="{BB962C8B-B14F-4D97-AF65-F5344CB8AC3E}">
        <p14:creationId xmlns:p14="http://schemas.microsoft.com/office/powerpoint/2010/main" val="52344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小兒透析患者於透析前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使用各止痛藥物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依藥物別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0" y="1778775"/>
            <a:ext cx="7756316" cy="4168793"/>
          </a:xfrm>
        </p:spPr>
      </p:pic>
    </p:spTree>
    <p:extLst>
      <p:ext uri="{BB962C8B-B14F-4D97-AF65-F5344CB8AC3E}">
        <p14:creationId xmlns:p14="http://schemas.microsoft.com/office/powerpoint/2010/main" val="125708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小兒高血壓透析患者於透析前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使用各降血壓藥物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依藥物別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0" y="1778775"/>
            <a:ext cx="7756316" cy="4168792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高血壓（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401-405</a:t>
            </a:r>
            <a:r>
              <a:rPr lang="zh-CN" altLang="en-US" sz="1000" dirty="0"/>
              <a:t>）：以開始透析前一年度之門、住診任一</a:t>
            </a:r>
            <a:r>
              <a:rPr lang="en-US" altLang="zh-CN" sz="1000" dirty="0"/>
              <a:t>ICD-9-CM</a:t>
            </a:r>
            <a:r>
              <a:rPr lang="zh-CN" altLang="en-US" sz="1000" dirty="0"/>
              <a:t>診斷欄位為判斷依據，且符合住院</a:t>
            </a:r>
            <a:r>
              <a:rPr lang="en-US" altLang="zh-CN" sz="1000" dirty="0"/>
              <a:t>1</a:t>
            </a:r>
            <a:r>
              <a:rPr lang="zh-CN" altLang="en-US" sz="1000" dirty="0"/>
              <a:t>次或門診２次以上的定義。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4941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小兒透析患者住院率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" y="1778775"/>
            <a:ext cx="7756314" cy="4168792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小兒（性別）住院率</a:t>
            </a:r>
            <a:r>
              <a:rPr lang="en-US" altLang="zh-CN" sz="1000" dirty="0"/>
              <a:t>= </a:t>
            </a:r>
            <a:r>
              <a:rPr lang="zh-CN" altLang="en-US" sz="1000" dirty="0"/>
              <a:t>（當年）小兒（性別）總住院人次數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（當年）小兒（性別）透析盛行數*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6353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小兒透析患者住院率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" y="1778775"/>
            <a:ext cx="7756314" cy="4168791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小兒（年齡別）住院率</a:t>
            </a:r>
            <a:r>
              <a:rPr lang="en-US" altLang="zh-CN" sz="1000" dirty="0"/>
              <a:t>= </a:t>
            </a:r>
            <a:r>
              <a:rPr lang="zh-CN" altLang="en-US" sz="1000" dirty="0"/>
              <a:t>（當年）小兒（年齡別）總住院人次數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（當年）小兒（年齡別）透析盛行數*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3032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小兒透析發生率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4" y="1778775"/>
            <a:ext cx="7756329" cy="4168800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小兒透析發生率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（當年）小兒透析發生數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（當年）年底小兒人口數*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097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小兒透析患者再住院人次數與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再住院天數別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2" y="1778775"/>
            <a:ext cx="7756312" cy="4168791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小兒（天數別）再住院比率（</a:t>
            </a:r>
            <a:r>
              <a:rPr lang="en-US" altLang="zh-CN" sz="1000" dirty="0"/>
              <a:t>%</a:t>
            </a:r>
            <a:r>
              <a:rPr lang="zh-CN" altLang="en-US" sz="1000" dirty="0"/>
              <a:t>）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（當年）小兒（天數別）再住院次數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（當年）小兒住院次數*</a:t>
            </a:r>
            <a:r>
              <a:rPr lang="en-US" altLang="zh-CN" sz="1000" dirty="0"/>
              <a:t>100% 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7237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2000-2014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年有住院的小兒透析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平均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住院天數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性別、年齡別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2" y="1778775"/>
            <a:ext cx="7756312" cy="4168790"/>
          </a:xfrm>
        </p:spPr>
      </p:pic>
    </p:spTree>
    <p:extLst>
      <p:ext uri="{BB962C8B-B14F-4D97-AF65-F5344CB8AC3E}">
        <p14:creationId xmlns:p14="http://schemas.microsoft.com/office/powerpoint/2010/main" val="27063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2007-2014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年有住院的小兒透析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平均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住院天數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性別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3" y="1778775"/>
            <a:ext cx="7756310" cy="4168790"/>
          </a:xfrm>
        </p:spPr>
      </p:pic>
    </p:spTree>
    <p:extLst>
      <p:ext uri="{BB962C8B-B14F-4D97-AF65-F5344CB8AC3E}">
        <p14:creationId xmlns:p14="http://schemas.microsoft.com/office/powerpoint/2010/main" val="1992941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2007-2014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年有住院的小兒透析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平均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住院天數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3" y="1778775"/>
            <a:ext cx="7756310" cy="4168789"/>
          </a:xfrm>
        </p:spPr>
      </p:pic>
    </p:spTree>
    <p:extLst>
      <p:ext uri="{BB962C8B-B14F-4D97-AF65-F5344CB8AC3E}">
        <p14:creationId xmlns:p14="http://schemas.microsoft.com/office/powerpoint/2010/main" val="192146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腎病-表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1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-1200263"/>
            <a:ext cx="6840000" cy="9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-1200263"/>
            <a:ext cx="6840000" cy="9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小兒透析發生率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4" y="1778775"/>
            <a:ext cx="7756329" cy="4168799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小兒（性別）透析發生率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（當年）小兒（性別）透析發生數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（當年）年底小兒（性別）人口數*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5050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小兒透析發生率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依性別、年齡別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" y="1778775"/>
            <a:ext cx="7756327" cy="4168799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小兒（性別</a:t>
            </a:r>
            <a:r>
              <a:rPr lang="en-US" altLang="zh-CN" sz="1000" dirty="0"/>
              <a:t>‧</a:t>
            </a:r>
            <a:r>
              <a:rPr lang="zh-CN" altLang="en-US" sz="1000" dirty="0"/>
              <a:t>年齡別）透析發生率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（當年）小兒（性別</a:t>
            </a:r>
            <a:r>
              <a:rPr lang="en-US" altLang="zh-CN" sz="1000" dirty="0"/>
              <a:t>‧</a:t>
            </a:r>
            <a:r>
              <a:rPr lang="zh-CN" altLang="en-US" sz="1000" dirty="0"/>
              <a:t>年齡別）透析發生數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（當年）年底小兒（性別</a:t>
            </a:r>
            <a:r>
              <a:rPr lang="en-US" altLang="zh-CN" sz="1000" dirty="0"/>
              <a:t>‧</a:t>
            </a:r>
            <a:r>
              <a:rPr lang="zh-CN" altLang="en-US" sz="1000" dirty="0"/>
              <a:t>年齡別）人口數*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051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2014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年小兒透析盛行</a:t>
            </a: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患者之</a:t>
            </a:r>
            <a: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透析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年數分布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" y="1778775"/>
            <a:ext cx="7756327" cy="4168798"/>
          </a:xfrm>
        </p:spPr>
      </p:pic>
    </p:spTree>
    <p:extLst>
      <p:ext uri="{BB962C8B-B14F-4D97-AF65-F5344CB8AC3E}">
        <p14:creationId xmlns:p14="http://schemas.microsoft.com/office/powerpoint/2010/main" val="139303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2014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年小兒透析盛行患者之透析年數分布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8"/>
          </a:xfrm>
        </p:spPr>
      </p:pic>
    </p:spTree>
    <p:extLst>
      <p:ext uri="{BB962C8B-B14F-4D97-AF65-F5344CB8AC3E}">
        <p14:creationId xmlns:p14="http://schemas.microsoft.com/office/powerpoint/2010/main" val="297848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小兒透析盛行率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7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（當年）小兒透析盛行數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（當年）年底人口數*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6385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小兒透析盛行率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7" y="1778775"/>
            <a:ext cx="7756323" cy="4168797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小兒（性別）透析盛行率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（當年）小兒（性別）透析盛行數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（當年）年底（性別）人口數*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818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小兒透析盛行率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依性別、年齡別</a:t>
            </a:r>
            <a:r>
              <a:rPr kumimoji="1" lang="en-US" altLang="zh-TW" sz="3200" dirty="0">
                <a:solidFill>
                  <a:srgbClr val="AF601D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AF601D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7" y="1778775"/>
            <a:ext cx="7756323" cy="4168796"/>
          </a:xfrm>
        </p:spPr>
      </p:pic>
      <p:sp>
        <p:nvSpPr>
          <p:cNvPr id="5" name="文字方塊 4"/>
          <p:cNvSpPr txBox="1"/>
          <p:nvPr/>
        </p:nvSpPr>
        <p:spPr>
          <a:xfrm>
            <a:off x="857860" y="6062999"/>
            <a:ext cx="759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小兒（性別</a:t>
            </a:r>
            <a:r>
              <a:rPr lang="en-US" altLang="zh-CN" sz="1000" dirty="0"/>
              <a:t>‧</a:t>
            </a:r>
            <a:r>
              <a:rPr lang="zh-CN" altLang="en-US" sz="1000" dirty="0"/>
              <a:t>年齡別）透析盛行率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（當年）小兒（性別</a:t>
            </a:r>
            <a:r>
              <a:rPr lang="en-US" altLang="zh-CN" sz="1000" dirty="0"/>
              <a:t>‧</a:t>
            </a:r>
            <a:r>
              <a:rPr lang="zh-CN" altLang="en-US" sz="1000" dirty="0"/>
              <a:t>年齡別）透析盛行數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（當年）小兒（性別</a:t>
            </a:r>
            <a:r>
              <a:rPr lang="en-US" altLang="zh-CN" sz="1000" dirty="0"/>
              <a:t>‧</a:t>
            </a:r>
            <a:r>
              <a:rPr lang="zh-CN" altLang="en-US" sz="1000" dirty="0"/>
              <a:t>年齡別）人口數*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7442958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332</TotalTime>
  <Words>577</Words>
  <Application>Microsoft Macintosh PowerPoint</Application>
  <PresentationFormat>如螢幕大小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預設佈景主題</vt:lpstr>
      <vt:lpstr>PowerPoint 簡報</vt:lpstr>
      <vt:lpstr>小兒透析發生率</vt:lpstr>
      <vt:lpstr>小兒透析發生率(依性別)</vt:lpstr>
      <vt:lpstr>小兒透析發生率(依性別、年齡別)</vt:lpstr>
      <vt:lpstr>2014年小兒透析盛行患者之 透析年數分布(%)</vt:lpstr>
      <vt:lpstr>2014年小兒透析盛行患者之透析年數分布(%)(依年齡別)</vt:lpstr>
      <vt:lpstr>小兒透析盛行率</vt:lpstr>
      <vt:lpstr>小兒透析盛行率(依性別)</vt:lpstr>
      <vt:lpstr>小兒透析盛行率(依性別、年齡別)</vt:lpstr>
      <vt:lpstr>小兒透析患者死亡率</vt:lpstr>
      <vt:lpstr>小兒透析患者死亡率(依年齡別)</vt:lpstr>
      <vt:lpstr>2000-2009年歷年小兒透析患者五年 存活率比較(%)(依GN及Non-GN)</vt:lpstr>
      <vt:lpstr>2000-2009年歷年小兒透析患者 一年及五年存活率比較(%)</vt:lpstr>
      <vt:lpstr>小兒透析患者於透析前一年度 使用紅血球生成素(EPO)比率(%)</vt:lpstr>
      <vt:lpstr>小兒透析患者於透析前一年度 使用降血脂藥物(statins)比率(%)</vt:lpstr>
      <vt:lpstr>小兒透析患者於透析前一年度 使用各止痛藥物比率(%)(依藥物別)</vt:lpstr>
      <vt:lpstr>小兒高血壓透析患者於透析前一年度 使用各降血壓藥物比率(%)(依藥物別)</vt:lpstr>
      <vt:lpstr>小兒透析患者住院率(依性別)</vt:lpstr>
      <vt:lpstr>小兒透析患者住院率(依年齡別)</vt:lpstr>
      <vt:lpstr>小兒透析患者再住院人次數與比率 (再住院天數別)</vt:lpstr>
      <vt:lpstr>2000-2014年有住院的小兒透析患者 平均住院天數(性別、年齡別)</vt:lpstr>
      <vt:lpstr>2007-2014年有住院的小兒透析患者 平均住院天數(性別)</vt:lpstr>
      <vt:lpstr>2007-2014年有住院的小兒透析患者 平均住院天數(年齡別)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68</cp:revision>
  <dcterms:created xsi:type="dcterms:W3CDTF">2017-05-26T08:06:04Z</dcterms:created>
  <dcterms:modified xsi:type="dcterms:W3CDTF">2017-07-12T08:07:03Z</dcterms:modified>
</cp:coreProperties>
</file>