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</p:sldIdLst>
  <p:sldSz cx="9144000" cy="6858000" type="screen4x3"/>
  <p:notesSz cx="6858000" cy="9144000"/>
  <p:defaultTextStyle>
    <a:defPPr>
      <a:defRPr lang="zh-TW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3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329" autoAdjust="0"/>
  </p:normalViewPr>
  <p:slideViewPr>
    <p:cSldViewPr snapToGrid="0" snapToObjects="1">
      <p:cViewPr varScale="1">
        <p:scale>
          <a:sx n="109" d="100"/>
          <a:sy n="109" d="100"/>
        </p:scale>
        <p:origin x="-12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 smtClean="0"/>
              <a:t> 按一下以編輯母片子標題樣式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BD06-284C-7C49-8FC8-AFF4D3854353}" type="datetimeFigureOut">
              <a:rPr kumimoji="1" lang="zh-TW" altLang="en-US" smtClean="0"/>
              <a:t>17/6/28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B121-D323-C442-8162-6C474B1AF3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0629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BD06-284C-7C49-8FC8-AFF4D3854353}" type="datetimeFigureOut">
              <a:rPr kumimoji="1" lang="zh-TW" altLang="en-US" smtClean="0"/>
              <a:t>17/6/28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B121-D323-C442-8162-6C474B1AF3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0161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BD06-284C-7C49-8FC8-AFF4D3854353}" type="datetimeFigureOut">
              <a:rPr kumimoji="1" lang="zh-TW" altLang="en-US" smtClean="0"/>
              <a:t>17/6/28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B121-D323-C442-8162-6C474B1AF3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9662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BD06-284C-7C49-8FC8-AFF4D3854353}" type="datetimeFigureOut">
              <a:rPr kumimoji="1" lang="zh-TW" altLang="en-US" smtClean="0"/>
              <a:t>17/6/28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B121-D323-C442-8162-6C474B1AF3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4964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BD06-284C-7C49-8FC8-AFF4D3854353}" type="datetimeFigureOut">
              <a:rPr kumimoji="1" lang="zh-TW" altLang="en-US" smtClean="0"/>
              <a:t>17/6/28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B121-D323-C442-8162-6C474B1AF3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5283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BD06-284C-7C49-8FC8-AFF4D3854353}" type="datetimeFigureOut">
              <a:rPr kumimoji="1" lang="zh-TW" altLang="en-US" smtClean="0"/>
              <a:t>17/6/28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B121-D323-C442-8162-6C474B1AF3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2806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BD06-284C-7C49-8FC8-AFF4D3854353}" type="datetimeFigureOut">
              <a:rPr kumimoji="1" lang="zh-TW" altLang="en-US" smtClean="0"/>
              <a:t>17/6/28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B121-D323-C442-8162-6C474B1AF3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35014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BD06-284C-7C49-8FC8-AFF4D3854353}" type="datetimeFigureOut">
              <a:rPr kumimoji="1" lang="zh-TW" altLang="en-US" smtClean="0"/>
              <a:t>17/6/28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B121-D323-C442-8162-6C474B1AF3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8381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BD06-284C-7C49-8FC8-AFF4D3854353}" type="datetimeFigureOut">
              <a:rPr kumimoji="1" lang="zh-TW" altLang="en-US" smtClean="0"/>
              <a:t>17/6/28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B121-D323-C442-8162-6C474B1AF3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7562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BD06-284C-7C49-8FC8-AFF4D3854353}" type="datetimeFigureOut">
              <a:rPr kumimoji="1" lang="zh-TW" altLang="en-US" smtClean="0"/>
              <a:t>17/6/28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B121-D323-C442-8162-6C474B1AF3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4747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zh-TW" altLang="en-US" smtClean="0"/>
              <a:t>將圖片拖曳至版面配置區或按一下圖示以新增</a:t>
            </a:r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BD06-284C-7C49-8FC8-AFF4D3854353}" type="datetimeFigureOut">
              <a:rPr kumimoji="1" lang="zh-TW" altLang="en-US" smtClean="0"/>
              <a:t>17/6/28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B121-D323-C442-8162-6C474B1AF3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36128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dirty="0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1BD06-284C-7C49-8FC8-AFF4D3854353}" type="datetimeFigureOut">
              <a:rPr kumimoji="1" lang="zh-TW" altLang="en-US" smtClean="0"/>
              <a:t>17/6/28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BB121-D323-C442-8162-6C474B1AF3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7826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2357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腎病-表格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000" y="-103859"/>
            <a:ext cx="5220000" cy="706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046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腎病-表-註小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0" y="-469326"/>
            <a:ext cx="5760000" cy="7796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27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預設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預設佈景主題.thmx</Template>
  <TotalTime>369</TotalTime>
  <Words>0</Words>
  <Application>Microsoft Macintosh PowerPoint</Application>
  <PresentationFormat>如螢幕大小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預設佈景主題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mac mac</dc:creator>
  <cp:lastModifiedBy>mac mac</cp:lastModifiedBy>
  <cp:revision>26</cp:revision>
  <dcterms:created xsi:type="dcterms:W3CDTF">2017-05-26T08:06:04Z</dcterms:created>
  <dcterms:modified xsi:type="dcterms:W3CDTF">2017-06-28T03:00:16Z</dcterms:modified>
</cp:coreProperties>
</file>