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5553"/>
    <a:srgbClr val="9966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46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629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161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662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964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283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806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501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8381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7562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474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TW" altLang="en-US" smtClean="0"/>
              <a:t>將圖片拖曳至版面配置區或按一下圖示以新增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3612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826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file://localhost/Users/mac/Desktop/smalldot-work/%E8%85%8E%E7%97%85%E5%B9%B4%E5%A0%B1-%E7%B5%90%E6%A1%88/%E7%AC%AC%E5%85%AB%E7%AB%A0/%E7%AC%AC8%E7%AB%A0-%E5%9C%96%E8%A1%A8_%E7%B5%90%E6%A1%88%E7%94%A8-26.pn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file://localhost/Users/mac/Desktop/smalldot-work/%E8%85%8E%E7%97%85%E5%B9%B4%E5%A0%B1-%E7%B5%90%E6%A1%88/%E7%AC%AC%E5%85%AB%E7%AB%A0/%E7%AC%AC8%E7%AB%A0-%E5%9C%96%E8%A1%A8_%E7%B5%90%E6%A1%88%E7%94%A8-27.pn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file://localhost/Users/mac/Desktop/smalldot-work/%E8%85%8E%E7%97%85%E5%B9%B4%E5%A0%B1-%E7%B5%90%E6%A1%88/%E7%AC%AC%E5%85%AB%E7%AB%A0/%E7%AC%AC8%E7%AB%A0-%E5%9C%96%E8%A1%A8_%E7%B5%90%E6%A1%88%E7%94%A8-28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file://localhost/Users/mac/Desktop/smalldot-work/%E8%85%8E%E7%97%85%E5%B9%B4%E5%A0%B1-%E7%B5%90%E6%A1%88/%E7%AC%AC%E5%85%AB%E7%AB%A0/%E7%AC%AC8%E7%AB%A0-%E5%9C%96%E8%A1%A8_%E7%B5%90%E6%A1%88%E7%94%A8-29.p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file://localhost/Users/mac/Desktop/smalldot-work/%E8%85%8E%E7%97%85%E5%B9%B4%E5%A0%B1-%E7%B5%90%E6%A1%88/%E7%AC%AC%E5%85%AB%E7%AB%A0/%E7%AC%AC8%E7%AB%A0-%E5%9C%96%E8%A1%A8_%E7%B5%90%E6%A1%88%E7%94%A8-30.pn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file://localhost/Users/mac/Desktop/smalldot-work/%E8%85%8E%E7%97%85%E5%B9%B4%E5%A0%B1-%E7%B5%90%E6%A1%88/%E7%AC%AC%E5%85%AB%E7%AB%A0/%E7%AC%AC8%E7%AB%A0-%E5%9C%96%E8%A1%A8_%E7%B5%90%E6%A1%88%E7%94%A8-31.pn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file://localhost/Users/mac/Desktop/smalldot-work/%E8%85%8E%E7%97%85%E5%B9%B4%E5%A0%B1-%E7%B5%90%E6%A1%88/%E7%AC%AC%E5%85%AB%E7%AB%A0/%E7%AC%AC8%E7%AB%A0-%E5%9C%96%E8%A1%A8_%E7%B5%90%E6%A1%88%E7%94%A8-32.pn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file://localhost/Users/mac/Desktop/smalldot-work/%E8%85%8E%E7%97%85%E5%B9%B4%E5%A0%B1-%E7%B5%90%E6%A1%88/%E7%AC%AC%E5%85%AB%E7%AB%A0/%E7%AC%AC8%E7%AB%A0-%E5%9C%96%E8%A1%A8_%E7%B5%90%E6%A1%88%E7%94%A8-33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5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透析患者平均總醫療點數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依就診項目別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8" y="1778775"/>
            <a:ext cx="7756321" cy="4168796"/>
          </a:xfrm>
        </p:spPr>
      </p:pic>
    </p:spTree>
    <p:extLst>
      <p:ext uri="{BB962C8B-B14F-4D97-AF65-F5344CB8AC3E}">
        <p14:creationId xmlns:p14="http://schemas.microsoft.com/office/powerpoint/2010/main" val="2779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透析患者平均總醫療點數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依就診模式別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8" y="1778775"/>
            <a:ext cx="7756321" cy="4168795"/>
          </a:xfrm>
        </p:spPr>
      </p:pic>
      <p:sp>
        <p:nvSpPr>
          <p:cNvPr id="5" name="文字方塊 4"/>
          <p:cNvSpPr txBox="1"/>
          <p:nvPr/>
        </p:nvSpPr>
        <p:spPr>
          <a:xfrm>
            <a:off x="875810" y="6062999"/>
            <a:ext cx="7574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移植</a:t>
            </a:r>
            <a:r>
              <a:rPr lang="en-US" altLang="zh-CN" sz="1000" dirty="0"/>
              <a:t>---</a:t>
            </a:r>
            <a:r>
              <a:rPr lang="zh-CN" altLang="en-US" sz="1000" dirty="0"/>
              <a:t>指有作過腎臟移植的透析患者。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6576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透析患者平均總醫療點數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依有無糖尿病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8" y="1778775"/>
            <a:ext cx="7756320" cy="4168795"/>
          </a:xfrm>
        </p:spPr>
      </p:pic>
    </p:spTree>
    <p:extLst>
      <p:ext uri="{BB962C8B-B14F-4D97-AF65-F5344CB8AC3E}">
        <p14:creationId xmlns:p14="http://schemas.microsoft.com/office/powerpoint/2010/main" val="215514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透析患者平均總醫療點數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8" y="1778775"/>
            <a:ext cx="7756320" cy="4168794"/>
          </a:xfrm>
        </p:spPr>
      </p:pic>
    </p:spTree>
    <p:extLst>
      <p:ext uri="{BB962C8B-B14F-4D97-AF65-F5344CB8AC3E}">
        <p14:creationId xmlns:p14="http://schemas.microsoft.com/office/powerpoint/2010/main" val="419136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透析患者平均總醫療點數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9" y="1778775"/>
            <a:ext cx="7756318" cy="4168794"/>
          </a:xfrm>
        </p:spPr>
      </p:pic>
    </p:spTree>
    <p:extLst>
      <p:ext uri="{BB962C8B-B14F-4D97-AF65-F5344CB8AC3E}">
        <p14:creationId xmlns:p14="http://schemas.microsoft.com/office/powerpoint/2010/main" val="394258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透析患者門診醫療總點數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依就診模式別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9" y="1778775"/>
            <a:ext cx="7756318" cy="4168793"/>
          </a:xfrm>
        </p:spPr>
      </p:pic>
      <p:sp>
        <p:nvSpPr>
          <p:cNvPr id="5" name="文字方塊 4"/>
          <p:cNvSpPr txBox="1"/>
          <p:nvPr/>
        </p:nvSpPr>
        <p:spPr>
          <a:xfrm>
            <a:off x="875810" y="6062999"/>
            <a:ext cx="7574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移植</a:t>
            </a:r>
            <a:r>
              <a:rPr lang="en-US" altLang="zh-CN" sz="1000" dirty="0"/>
              <a:t>---</a:t>
            </a:r>
            <a:r>
              <a:rPr lang="zh-CN" altLang="en-US" sz="1000" dirty="0"/>
              <a:t>指有作過腎臟移植的透析患者。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44292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透析患者門診醫療總點數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依就診項目別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0" y="1778775"/>
            <a:ext cx="7756316" cy="4168793"/>
          </a:xfrm>
        </p:spPr>
      </p:pic>
    </p:spTree>
    <p:extLst>
      <p:ext uri="{BB962C8B-B14F-4D97-AF65-F5344CB8AC3E}">
        <p14:creationId xmlns:p14="http://schemas.microsoft.com/office/powerpoint/2010/main" val="323409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透析患者門診醫療總點數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依有無糖尿病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0" y="1778775"/>
            <a:ext cx="7756316" cy="4168792"/>
          </a:xfrm>
        </p:spPr>
      </p:pic>
    </p:spTree>
    <p:extLst>
      <p:ext uri="{BB962C8B-B14F-4D97-AF65-F5344CB8AC3E}">
        <p14:creationId xmlns:p14="http://schemas.microsoft.com/office/powerpoint/2010/main" val="2984219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透析患者門診醫療總點數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" y="1778775"/>
            <a:ext cx="7756314" cy="4168792"/>
          </a:xfrm>
        </p:spPr>
      </p:pic>
    </p:spTree>
    <p:extLst>
      <p:ext uri="{BB962C8B-B14F-4D97-AF65-F5344CB8AC3E}">
        <p14:creationId xmlns:p14="http://schemas.microsoft.com/office/powerpoint/2010/main" val="2425258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透析患者門診醫療總點數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" y="1778775"/>
            <a:ext cx="7756314" cy="4168791"/>
          </a:xfrm>
        </p:spPr>
      </p:pic>
    </p:spTree>
    <p:extLst>
      <p:ext uri="{BB962C8B-B14F-4D97-AF65-F5344CB8AC3E}">
        <p14:creationId xmlns:p14="http://schemas.microsoft.com/office/powerpoint/2010/main" val="195301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全民健保支出與透析</a:t>
            </a:r>
            <a:r>
              <a:rPr kumimoji="1"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患者總醫療點數</a:t>
            </a:r>
            <a: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之歷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年趨勢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4" y="1778775"/>
            <a:ext cx="7756329" cy="4168800"/>
          </a:xfrm>
        </p:spPr>
      </p:pic>
      <p:sp>
        <p:nvSpPr>
          <p:cNvPr id="5" name="文字方塊 4"/>
          <p:cNvSpPr txBox="1"/>
          <p:nvPr/>
        </p:nvSpPr>
        <p:spPr>
          <a:xfrm>
            <a:off x="875810" y="6062999"/>
            <a:ext cx="757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衛生福利部統計處「</a:t>
            </a:r>
            <a:r>
              <a:rPr lang="en-US" altLang="zh-CN" sz="1000" dirty="0"/>
              <a:t>102</a:t>
            </a:r>
            <a:r>
              <a:rPr lang="zh-CN" altLang="en-US" sz="1000" dirty="0"/>
              <a:t>年國民醫療保健支出」。</a:t>
            </a:r>
          </a:p>
          <a:p>
            <a:r>
              <a:rPr lang="zh-CN" altLang="en-US" sz="1000" dirty="0"/>
              <a:t>註：</a:t>
            </a:r>
          </a:p>
          <a:p>
            <a:r>
              <a:rPr lang="en-US" altLang="zh-CN" sz="1000" dirty="0"/>
              <a:t>(</a:t>
            </a:r>
            <a:r>
              <a:rPr lang="zh-CN" altLang="en-US" sz="1000" dirty="0"/>
              <a:t>各年度</a:t>
            </a:r>
            <a:r>
              <a:rPr lang="en-US" altLang="zh-CN" sz="1000" dirty="0"/>
              <a:t>)</a:t>
            </a:r>
            <a:r>
              <a:rPr lang="zh-CN" altLang="en-US" sz="1000" dirty="0"/>
              <a:t>佔率</a:t>
            </a:r>
            <a:r>
              <a:rPr lang="en-US" altLang="zh-CN" sz="1000" dirty="0"/>
              <a:t>=(</a:t>
            </a:r>
            <a:r>
              <a:rPr lang="zh-CN" altLang="en-US" sz="1000" dirty="0"/>
              <a:t>各年度</a:t>
            </a:r>
            <a:r>
              <a:rPr lang="en-US" altLang="zh-CN" sz="1000" dirty="0"/>
              <a:t>)</a:t>
            </a:r>
            <a:r>
              <a:rPr lang="zh-CN" altLang="en-US" sz="1000" dirty="0"/>
              <a:t>透析患者總醫療點數</a:t>
            </a:r>
            <a:r>
              <a:rPr lang="en-US" altLang="zh-CN" sz="1000" dirty="0"/>
              <a:t>/(</a:t>
            </a:r>
            <a:r>
              <a:rPr lang="zh-CN" altLang="en-US" sz="1000" dirty="0"/>
              <a:t>各年度</a:t>
            </a:r>
            <a:r>
              <a:rPr lang="en-US" altLang="zh-CN" sz="1000" dirty="0"/>
              <a:t>)</a:t>
            </a:r>
            <a:r>
              <a:rPr lang="zh-CN" altLang="en-US" sz="1000" dirty="0"/>
              <a:t>全民健保支出費用。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00975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透析患者平均門診醫療總點數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依就診項目別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2" y="1778775"/>
            <a:ext cx="7756312" cy="4168791"/>
          </a:xfrm>
        </p:spPr>
      </p:pic>
    </p:spTree>
    <p:extLst>
      <p:ext uri="{BB962C8B-B14F-4D97-AF65-F5344CB8AC3E}">
        <p14:creationId xmlns:p14="http://schemas.microsoft.com/office/powerpoint/2010/main" val="3821834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透析患者平均門診醫療總點數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依就診模式別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2" y="1778775"/>
            <a:ext cx="7756312" cy="4168790"/>
          </a:xfrm>
        </p:spPr>
      </p:pic>
      <p:sp>
        <p:nvSpPr>
          <p:cNvPr id="5" name="文字方塊 4"/>
          <p:cNvSpPr txBox="1"/>
          <p:nvPr/>
        </p:nvSpPr>
        <p:spPr>
          <a:xfrm>
            <a:off x="875810" y="6062999"/>
            <a:ext cx="7574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移植</a:t>
            </a:r>
            <a:r>
              <a:rPr lang="en-US" altLang="zh-CN" sz="1000" dirty="0"/>
              <a:t>---</a:t>
            </a:r>
            <a:r>
              <a:rPr lang="zh-CN" altLang="en-US" sz="1000" dirty="0"/>
              <a:t>指有作過腎臟移植的透析患者。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882220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透析患者平均門診醫療總點數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依有無糖尿病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3" y="1778775"/>
            <a:ext cx="7756310" cy="4168790"/>
          </a:xfrm>
        </p:spPr>
      </p:pic>
    </p:spTree>
    <p:extLst>
      <p:ext uri="{BB962C8B-B14F-4D97-AF65-F5344CB8AC3E}">
        <p14:creationId xmlns:p14="http://schemas.microsoft.com/office/powerpoint/2010/main" val="386873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透析患者平均門診醫療總點數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3" y="1778775"/>
            <a:ext cx="7756310" cy="4168789"/>
          </a:xfrm>
        </p:spPr>
      </p:pic>
    </p:spTree>
    <p:extLst>
      <p:ext uri="{BB962C8B-B14F-4D97-AF65-F5344CB8AC3E}">
        <p14:creationId xmlns:p14="http://schemas.microsoft.com/office/powerpoint/2010/main" val="2668444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透析患者平均門診醫療總點數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4" y="1778775"/>
            <a:ext cx="7756308" cy="4168789"/>
          </a:xfrm>
        </p:spPr>
      </p:pic>
    </p:spTree>
    <p:extLst>
      <p:ext uri="{BB962C8B-B14F-4D97-AF65-F5344CB8AC3E}">
        <p14:creationId xmlns:p14="http://schemas.microsoft.com/office/powerpoint/2010/main" val="3203875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透析患者住院醫療總點數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依就診模式別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4" y="1778775"/>
            <a:ext cx="7756308" cy="4168788"/>
          </a:xfrm>
        </p:spPr>
      </p:pic>
      <p:sp>
        <p:nvSpPr>
          <p:cNvPr id="5" name="文字方塊 4"/>
          <p:cNvSpPr txBox="1"/>
          <p:nvPr/>
        </p:nvSpPr>
        <p:spPr>
          <a:xfrm>
            <a:off x="875810" y="6062999"/>
            <a:ext cx="7574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移植</a:t>
            </a:r>
            <a:r>
              <a:rPr lang="en-US" altLang="zh-CN" sz="1000" dirty="0"/>
              <a:t>---</a:t>
            </a:r>
            <a:r>
              <a:rPr lang="zh-CN" altLang="en-US" sz="1000" dirty="0"/>
              <a:t>指有作過腎臟移植的透析患者。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67866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透析患者住院醫療總點數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依就診項目別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4" y="1778775"/>
            <a:ext cx="7756307" cy="4168788"/>
          </a:xfrm>
        </p:spPr>
      </p:pic>
    </p:spTree>
    <p:extLst>
      <p:ext uri="{BB962C8B-B14F-4D97-AF65-F5344CB8AC3E}">
        <p14:creationId xmlns:p14="http://schemas.microsoft.com/office/powerpoint/2010/main" val="3022677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透析患者住院醫療總點數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依有無糖尿病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4" y="1778775"/>
            <a:ext cx="7756307" cy="4168787"/>
          </a:xfrm>
        </p:spPr>
      </p:pic>
    </p:spTree>
    <p:extLst>
      <p:ext uri="{BB962C8B-B14F-4D97-AF65-F5344CB8AC3E}">
        <p14:creationId xmlns:p14="http://schemas.microsoft.com/office/powerpoint/2010/main" val="945839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透析患者住院醫療總點數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5" y="1778775"/>
            <a:ext cx="7756305" cy="4168787"/>
          </a:xfrm>
        </p:spPr>
      </p:pic>
    </p:spTree>
    <p:extLst>
      <p:ext uri="{BB962C8B-B14F-4D97-AF65-F5344CB8AC3E}">
        <p14:creationId xmlns:p14="http://schemas.microsoft.com/office/powerpoint/2010/main" val="2184184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透析患者住院醫療總點數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5" y="1778775"/>
            <a:ext cx="7756305" cy="4168786"/>
          </a:xfrm>
        </p:spPr>
      </p:pic>
    </p:spTree>
    <p:extLst>
      <p:ext uri="{BB962C8B-B14F-4D97-AF65-F5344CB8AC3E}">
        <p14:creationId xmlns:p14="http://schemas.microsoft.com/office/powerpoint/2010/main" val="398370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透析患者總醫療點數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依就診方式別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4" y="1778775"/>
            <a:ext cx="7756329" cy="4168799"/>
          </a:xfrm>
        </p:spPr>
      </p:pic>
    </p:spTree>
    <p:extLst>
      <p:ext uri="{BB962C8B-B14F-4D97-AF65-F5344CB8AC3E}">
        <p14:creationId xmlns:p14="http://schemas.microsoft.com/office/powerpoint/2010/main" val="2180856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透析患者平均住院醫療總點數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依就診項目別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6" y="1778775"/>
            <a:ext cx="7756303" cy="4168786"/>
          </a:xfrm>
        </p:spPr>
      </p:pic>
    </p:spTree>
    <p:extLst>
      <p:ext uri="{BB962C8B-B14F-4D97-AF65-F5344CB8AC3E}">
        <p14:creationId xmlns:p14="http://schemas.microsoft.com/office/powerpoint/2010/main" val="4071702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透析患者平均住院醫療總點數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依就診模式別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6" y="1778775"/>
            <a:ext cx="7756303" cy="4168785"/>
          </a:xfrm>
        </p:spPr>
      </p:pic>
      <p:sp>
        <p:nvSpPr>
          <p:cNvPr id="5" name="文字方塊 4"/>
          <p:cNvSpPr txBox="1"/>
          <p:nvPr/>
        </p:nvSpPr>
        <p:spPr>
          <a:xfrm>
            <a:off x="875810" y="6062999"/>
            <a:ext cx="7574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移植</a:t>
            </a:r>
            <a:r>
              <a:rPr lang="en-US" altLang="zh-CN" sz="1000" dirty="0"/>
              <a:t>---</a:t>
            </a:r>
            <a:r>
              <a:rPr lang="zh-CN" altLang="en-US" sz="1000"/>
              <a:t>指有作過腎臟移植的透析患者。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81386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透析患者平均住院醫療總點數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依有無糖尿病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7" y="1778775"/>
            <a:ext cx="7756301" cy="4168785"/>
          </a:xfrm>
        </p:spPr>
      </p:pic>
    </p:spTree>
    <p:extLst>
      <p:ext uri="{BB962C8B-B14F-4D97-AF65-F5344CB8AC3E}">
        <p14:creationId xmlns:p14="http://schemas.microsoft.com/office/powerpoint/2010/main" val="2010028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透析患者平均住院醫療總點數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7" y="1778775"/>
            <a:ext cx="7756301" cy="4168784"/>
          </a:xfrm>
        </p:spPr>
      </p:pic>
    </p:spTree>
    <p:extLst>
      <p:ext uri="{BB962C8B-B14F-4D97-AF65-F5344CB8AC3E}">
        <p14:creationId xmlns:p14="http://schemas.microsoft.com/office/powerpoint/2010/main" val="2229208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透析患者平均住院醫療總點數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8" y="1778775"/>
            <a:ext cx="7756299" cy="4168784"/>
          </a:xfrm>
        </p:spPr>
      </p:pic>
    </p:spTree>
    <p:extLst>
      <p:ext uri="{BB962C8B-B14F-4D97-AF65-F5344CB8AC3E}">
        <p14:creationId xmlns:p14="http://schemas.microsoft.com/office/powerpoint/2010/main" val="262569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透析患者總醫療點數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依就診模式別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5" y="1778775"/>
            <a:ext cx="7756327" cy="4168799"/>
          </a:xfrm>
        </p:spPr>
      </p:pic>
      <p:sp>
        <p:nvSpPr>
          <p:cNvPr id="5" name="文字方塊 4"/>
          <p:cNvSpPr txBox="1"/>
          <p:nvPr/>
        </p:nvSpPr>
        <p:spPr>
          <a:xfrm>
            <a:off x="875810" y="6062999"/>
            <a:ext cx="7574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移植</a:t>
            </a:r>
            <a:r>
              <a:rPr lang="en-US" altLang="zh-CN" sz="1000" dirty="0"/>
              <a:t>---</a:t>
            </a:r>
            <a:r>
              <a:rPr lang="zh-CN" altLang="en-US" sz="1000" dirty="0"/>
              <a:t>指有作過腎臟移植的透析患者。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5433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透析患者總醫療點數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依就診項目別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5" y="1778775"/>
            <a:ext cx="7756327" cy="4168798"/>
          </a:xfrm>
        </p:spPr>
      </p:pic>
    </p:spTree>
    <p:extLst>
      <p:ext uri="{BB962C8B-B14F-4D97-AF65-F5344CB8AC3E}">
        <p14:creationId xmlns:p14="http://schemas.microsoft.com/office/powerpoint/2010/main" val="100713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透析患者總醫療點數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依有無糖尿病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6" y="1778775"/>
            <a:ext cx="7756325" cy="4168798"/>
          </a:xfrm>
        </p:spPr>
      </p:pic>
    </p:spTree>
    <p:extLst>
      <p:ext uri="{BB962C8B-B14F-4D97-AF65-F5344CB8AC3E}">
        <p14:creationId xmlns:p14="http://schemas.microsoft.com/office/powerpoint/2010/main" val="348408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透析患者總醫療點數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6" y="1778775"/>
            <a:ext cx="7756325" cy="4168797"/>
          </a:xfrm>
        </p:spPr>
      </p:pic>
    </p:spTree>
    <p:extLst>
      <p:ext uri="{BB962C8B-B14F-4D97-AF65-F5344CB8AC3E}">
        <p14:creationId xmlns:p14="http://schemas.microsoft.com/office/powerpoint/2010/main" val="411519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透析患者總醫療點數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7" y="1778775"/>
            <a:ext cx="7756323" cy="4168797"/>
          </a:xfrm>
        </p:spPr>
      </p:pic>
    </p:spTree>
    <p:extLst>
      <p:ext uri="{BB962C8B-B14F-4D97-AF65-F5344CB8AC3E}">
        <p14:creationId xmlns:p14="http://schemas.microsoft.com/office/powerpoint/2010/main" val="285681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透析患者平均總醫療點數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依就診方式別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7" y="1778775"/>
            <a:ext cx="7756323" cy="4168796"/>
          </a:xfrm>
        </p:spPr>
      </p:pic>
    </p:spTree>
    <p:extLst>
      <p:ext uri="{BB962C8B-B14F-4D97-AF65-F5344CB8AC3E}">
        <p14:creationId xmlns:p14="http://schemas.microsoft.com/office/powerpoint/2010/main" val="380038850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預設佈景主題.thmx</Template>
  <TotalTime>331</TotalTime>
  <Words>360</Words>
  <Application>Microsoft Macintosh PowerPoint</Application>
  <PresentationFormat>如螢幕大小 (4:3)</PresentationFormat>
  <Paragraphs>49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預設佈景主題</vt:lpstr>
      <vt:lpstr>PowerPoint 簡報</vt:lpstr>
      <vt:lpstr>全民健保支出與透析患者總醫療點數 之歷年趨勢</vt:lpstr>
      <vt:lpstr>透析患者總醫療點數(依就診方式別)</vt:lpstr>
      <vt:lpstr>透析患者總醫療點數(依就診模式別)</vt:lpstr>
      <vt:lpstr>透析患者總醫療點數(依就診項目別)</vt:lpstr>
      <vt:lpstr>透析患者總醫療點數(依有無糖尿病)</vt:lpstr>
      <vt:lpstr>透析患者總醫療點數(依性別)</vt:lpstr>
      <vt:lpstr>透析患者總醫療點數(依年齡別)</vt:lpstr>
      <vt:lpstr>透析患者平均總醫療點數(依就診方式別)</vt:lpstr>
      <vt:lpstr>透析患者平均總醫療點數(依就診項目別)</vt:lpstr>
      <vt:lpstr>透析患者平均總醫療點數(依就診模式別)</vt:lpstr>
      <vt:lpstr>透析患者平均總醫療點數(依有無糖尿病)</vt:lpstr>
      <vt:lpstr>透析患者平均總醫療點數(依性別)</vt:lpstr>
      <vt:lpstr>透析患者平均總醫療點數(依年齡別)</vt:lpstr>
      <vt:lpstr>透析患者門診醫療總點數(依就診模式別)</vt:lpstr>
      <vt:lpstr>透析患者門診醫療總點數(依就診項目別)</vt:lpstr>
      <vt:lpstr>透析患者門診醫療總點數(依有無糖尿病)</vt:lpstr>
      <vt:lpstr>透析患者門診醫療總點數(依性別)</vt:lpstr>
      <vt:lpstr>透析患者門診醫療總點數(依年齡別)</vt:lpstr>
      <vt:lpstr>透析患者平均門診醫療總點數(依就診項目別)</vt:lpstr>
      <vt:lpstr>透析患者平均門診醫療總點數(依就診模式別)</vt:lpstr>
      <vt:lpstr>透析患者平均門診醫療總點數(依有無糖尿病)</vt:lpstr>
      <vt:lpstr>透析患者平均門診醫療總點數(依性別)</vt:lpstr>
      <vt:lpstr>透析患者平均門診醫療總點數(依年齡別)</vt:lpstr>
      <vt:lpstr>透析患者住院醫療總點數(依就診模式別)</vt:lpstr>
      <vt:lpstr>透析患者住院醫療總點數(依就診項目別)</vt:lpstr>
      <vt:lpstr>透析患者住院醫療總點數(依有無糖尿病)</vt:lpstr>
      <vt:lpstr>透析患者住院醫療總點數(依性別)</vt:lpstr>
      <vt:lpstr>透析患者住院醫療總點數(依年齡別)</vt:lpstr>
      <vt:lpstr>透析患者平均住院醫療總點數(依就診項目別)</vt:lpstr>
      <vt:lpstr>透析患者平均住院醫療總點數(依就診模式別)</vt:lpstr>
      <vt:lpstr>透析患者平均住院醫療總點數(依有無糖尿病)</vt:lpstr>
      <vt:lpstr>透析患者平均住院醫療總點數(依性別)</vt:lpstr>
      <vt:lpstr>透析患者平均住院醫療總點數(依年齡別)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 mac</dc:creator>
  <cp:lastModifiedBy>mac mac</cp:lastModifiedBy>
  <cp:revision>63</cp:revision>
  <dcterms:created xsi:type="dcterms:W3CDTF">2017-05-26T08:06:04Z</dcterms:created>
  <dcterms:modified xsi:type="dcterms:W3CDTF">2017-07-12T08:03:01Z</dcterms:modified>
</cp:coreProperties>
</file>