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6" autoAdjust="0"/>
    <p:restoredTop sz="94624" autoAdjust="0"/>
  </p:normalViewPr>
  <p:slideViewPr>
    <p:cSldViewPr snapToGrid="0" snapToObjects="1">
      <p:cViewPr>
        <p:scale>
          <a:sx n="100" d="100"/>
          <a:sy n="100" d="100"/>
        </p:scale>
        <p:origin x="-26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5F19-F853-4A49-A718-A25CB9933F3B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5B2CA-820E-AB4F-B3FF-029490E431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77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zh-TW" altLang="en-US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478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822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501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h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3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434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3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338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633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950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979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888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169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0087-81B6-3847-B805-2E8820CEE6F0}" type="datetimeFigureOut">
              <a:rPr kumimoji="1" lang="zh-TW" altLang="en-US" smtClean="0"/>
              <a:t>18/8/8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C635-8212-2749-A995-0314E40A39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636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b="10491"/>
          <a:stretch/>
        </p:blipFill>
        <p:spPr>
          <a:xfrm>
            <a:off x="1368691" y="0"/>
            <a:ext cx="6406619" cy="680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1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7</cp:revision>
  <dcterms:created xsi:type="dcterms:W3CDTF">2018-08-07T01:18:05Z</dcterms:created>
  <dcterms:modified xsi:type="dcterms:W3CDTF">2018-08-08T06:19:53Z</dcterms:modified>
</cp:coreProperties>
</file>