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216" y="-768"/>
      </p:cViewPr>
      <p:guideLst>
        <p:guide orient="horz" pos="2017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 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0C5C-8CEF-AF4E-BA37-1C3CEB846A48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09D4-AC9D-364B-8FF2-724B5F6BE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2677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0C5C-8CEF-AF4E-BA37-1C3CEB846A48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09D4-AC9D-364B-8FF2-724B5F6BE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5526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0C5C-8CEF-AF4E-BA37-1C3CEB846A48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09D4-AC9D-364B-8FF2-724B5F6BE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25697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ch22.jpg"/>
          <p:cNvPicPr>
            <a:picLocks noChangeAspect="1"/>
          </p:cNvPicPr>
          <p:nvPr userDrawn="1"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1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0C5C-8CEF-AF4E-BA37-1C3CEB846A48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09D4-AC9D-364B-8FF2-724B5F6BE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9006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0C5C-8CEF-AF4E-BA37-1C3CEB846A48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09D4-AC9D-364B-8FF2-724B5F6BE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5134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0C5C-8CEF-AF4E-BA37-1C3CEB846A48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09D4-AC9D-364B-8FF2-724B5F6BE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0475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0C5C-8CEF-AF4E-BA37-1C3CEB846A48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09D4-AC9D-364B-8FF2-724B5F6BE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9148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0C5C-8CEF-AF4E-BA37-1C3CEB846A48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09D4-AC9D-364B-8FF2-724B5F6BE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5420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0C5C-8CEF-AF4E-BA37-1C3CEB846A48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09D4-AC9D-364B-8FF2-724B5F6BE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8198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0C5C-8CEF-AF4E-BA37-1C3CEB846A48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09D4-AC9D-364B-8FF2-724B5F6BE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9945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0C5C-8CEF-AF4E-BA37-1C3CEB846A48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09D4-AC9D-364B-8FF2-724B5F6BE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8399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70C5C-8CEF-AF4E-BA37-1C3CEB846A48}" type="datetimeFigureOut">
              <a:rPr kumimoji="1" lang="zh-TW" altLang="en-US" smtClean="0"/>
              <a:t>18/8/14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09D4-AC9D-364B-8FF2-724B5F6BEC8E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982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台灣腎病年報3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t="52037" r="13597" b="20000"/>
          <a:stretch/>
        </p:blipFill>
        <p:spPr>
          <a:xfrm>
            <a:off x="480420" y="1268760"/>
            <a:ext cx="81831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4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3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2" t="30926" r="12570" b="40555"/>
          <a:stretch/>
        </p:blipFill>
        <p:spPr>
          <a:xfrm>
            <a:off x="527863" y="1196752"/>
            <a:ext cx="808827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1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台灣腎病年報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12037" r="14402" b="59444"/>
          <a:stretch/>
        </p:blipFill>
        <p:spPr>
          <a:xfrm>
            <a:off x="644291" y="1290362"/>
            <a:ext cx="7816141" cy="429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台灣腎病年報3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t="61667" r="14277" b="8519"/>
          <a:stretch/>
        </p:blipFill>
        <p:spPr>
          <a:xfrm>
            <a:off x="648235" y="1196752"/>
            <a:ext cx="784753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0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台灣腎病年報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11853" r="12175" b="59999"/>
          <a:stretch/>
        </p:blipFill>
        <p:spPr>
          <a:xfrm>
            <a:off x="656565" y="1412776"/>
            <a:ext cx="783087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2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0" t="40926" r="12800" b="30370"/>
          <a:stretch/>
        </p:blipFill>
        <p:spPr>
          <a:xfrm>
            <a:off x="676600" y="1272618"/>
            <a:ext cx="7790800" cy="431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9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3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5" t="66667" r="12521" b="5926"/>
          <a:stretch/>
        </p:blipFill>
        <p:spPr>
          <a:xfrm>
            <a:off x="661674" y="1376772"/>
            <a:ext cx="782065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95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3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12222" r="14534" b="59260"/>
          <a:stretch/>
        </p:blipFill>
        <p:spPr>
          <a:xfrm>
            <a:off x="748095" y="1340768"/>
            <a:ext cx="764781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85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3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5" t="54259" r="14456" b="18519"/>
          <a:stretch/>
        </p:blipFill>
        <p:spPr>
          <a:xfrm>
            <a:off x="881957" y="1340768"/>
            <a:ext cx="765342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06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t="11852" r="12295" b="59259"/>
          <a:stretch/>
        </p:blipFill>
        <p:spPr>
          <a:xfrm>
            <a:off x="551091" y="1196752"/>
            <a:ext cx="778240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5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台灣腎病年報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7" b="10808"/>
          <a:stretch/>
        </p:blipFill>
        <p:spPr>
          <a:xfrm>
            <a:off x="0" y="913228"/>
            <a:ext cx="9144000" cy="503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38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8" t="11852" r="14252" b="59814"/>
          <a:stretch/>
        </p:blipFill>
        <p:spPr>
          <a:xfrm>
            <a:off x="548023" y="1412776"/>
            <a:ext cx="777968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95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40555" r="14862" b="30001"/>
          <a:stretch/>
        </p:blipFill>
        <p:spPr>
          <a:xfrm>
            <a:off x="755576" y="1196751"/>
            <a:ext cx="7719348" cy="44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01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4" t="25371" r="11467" b="46481"/>
          <a:stretch/>
        </p:blipFill>
        <p:spPr>
          <a:xfrm>
            <a:off x="656565" y="1340768"/>
            <a:ext cx="783087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9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t="54074" r="11597" b="17037"/>
          <a:stretch/>
        </p:blipFill>
        <p:spPr>
          <a:xfrm>
            <a:off x="797119" y="1268760"/>
            <a:ext cx="767993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36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0" t="12222" r="14512" b="59629"/>
          <a:stretch/>
        </p:blipFill>
        <p:spPr>
          <a:xfrm>
            <a:off x="535761" y="1268760"/>
            <a:ext cx="793793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24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4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6" t="48333" r="13610" b="24074"/>
          <a:stretch/>
        </p:blipFill>
        <p:spPr>
          <a:xfrm>
            <a:off x="549701" y="1340768"/>
            <a:ext cx="804459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0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台灣腎病年報3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8" b="14331"/>
          <a:stretch/>
        </p:blipFill>
        <p:spPr>
          <a:xfrm>
            <a:off x="836962" y="150840"/>
            <a:ext cx="7470076" cy="65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7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台灣腎病年報3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0" b="27478"/>
          <a:stretch/>
        </p:blipFill>
        <p:spPr>
          <a:xfrm>
            <a:off x="-239595" y="797534"/>
            <a:ext cx="9623191" cy="536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台灣腎病年報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1" b="46563"/>
          <a:stretch/>
        </p:blipFill>
        <p:spPr>
          <a:xfrm>
            <a:off x="-245921" y="635631"/>
            <a:ext cx="9635842" cy="55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2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3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09" b="5566"/>
          <a:stretch/>
        </p:blipFill>
        <p:spPr>
          <a:xfrm>
            <a:off x="-17901" y="850422"/>
            <a:ext cx="9179803" cy="515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2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3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47835"/>
          <a:stretch/>
        </p:blipFill>
        <p:spPr>
          <a:xfrm>
            <a:off x="-75121" y="911330"/>
            <a:ext cx="9032299" cy="496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2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6" b="14190"/>
          <a:stretch/>
        </p:blipFill>
        <p:spPr>
          <a:xfrm>
            <a:off x="0" y="1061574"/>
            <a:ext cx="9144000" cy="47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3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台灣腎病年報31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24597" r="14564" b="48260"/>
          <a:stretch/>
        </p:blipFill>
        <p:spPr>
          <a:xfrm>
            <a:off x="530705" y="1308934"/>
            <a:ext cx="8082590" cy="424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0</Words>
  <Application>Microsoft Macintosh PowerPoint</Application>
  <PresentationFormat>如螢幕大小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 mac</dc:creator>
  <cp:lastModifiedBy>mac mac</cp:lastModifiedBy>
  <cp:revision>20</cp:revision>
  <dcterms:created xsi:type="dcterms:W3CDTF">2018-08-07T02:11:33Z</dcterms:created>
  <dcterms:modified xsi:type="dcterms:W3CDTF">2018-08-14T09:31:39Z</dcterms:modified>
</cp:coreProperties>
</file>