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96" y="-1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73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266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892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4.jpg"/>
          <p:cNvPicPr>
            <a:picLocks noChangeAspect="1"/>
          </p:cNvPicPr>
          <p:nvPr userDrawn="1"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129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118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612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921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303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318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293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282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E2020-CAA0-034D-9999-EB6AF4793122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128DE-E0BD-3D43-AC04-D7DFF7BF086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398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79" y="0"/>
            <a:ext cx="969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75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6449" r="9542" b="14559"/>
          <a:stretch/>
        </p:blipFill>
        <p:spPr>
          <a:xfrm>
            <a:off x="349140" y="1127601"/>
            <a:ext cx="8350799" cy="42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6692" r="8851" b="43168"/>
          <a:stretch/>
        </p:blipFill>
        <p:spPr>
          <a:xfrm>
            <a:off x="289177" y="1007299"/>
            <a:ext cx="8353694" cy="43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7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63474" r="9212" b="4726"/>
          <a:stretch/>
        </p:blipFill>
        <p:spPr>
          <a:xfrm>
            <a:off x="444445" y="1066812"/>
            <a:ext cx="8236783" cy="4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2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25287" r="11709" b="44061"/>
          <a:stretch/>
        </p:blipFill>
        <p:spPr>
          <a:xfrm>
            <a:off x="349392" y="1021530"/>
            <a:ext cx="8363234" cy="44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55171" r="12251" b="14560"/>
          <a:stretch/>
        </p:blipFill>
        <p:spPr>
          <a:xfrm>
            <a:off x="439665" y="1140359"/>
            <a:ext cx="8108296" cy="43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37165" r="10264" b="30651"/>
          <a:stretch/>
        </p:blipFill>
        <p:spPr>
          <a:xfrm>
            <a:off x="432215" y="1031195"/>
            <a:ext cx="8101080" cy="47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57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8台灣腎病年報6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t="13155" r="11889" b="55300"/>
          <a:stretch/>
        </p:blipFill>
        <p:spPr>
          <a:xfrm>
            <a:off x="352876" y="881142"/>
            <a:ext cx="8322160" cy="46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44061" r="12643" b="23755"/>
          <a:stretch/>
        </p:blipFill>
        <p:spPr>
          <a:xfrm>
            <a:off x="374316" y="1080209"/>
            <a:ext cx="8244435" cy="47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8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34738" r="9722" b="34866"/>
          <a:stretch/>
        </p:blipFill>
        <p:spPr>
          <a:xfrm>
            <a:off x="411147" y="1198132"/>
            <a:ext cx="8281812" cy="447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64367" r="10626" b="3704"/>
          <a:stretch/>
        </p:blipFill>
        <p:spPr>
          <a:xfrm>
            <a:off x="448212" y="997383"/>
            <a:ext cx="8142506" cy="46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50702" r="10264" b="5619"/>
          <a:stretch/>
        </p:blipFill>
        <p:spPr>
          <a:xfrm>
            <a:off x="402322" y="267368"/>
            <a:ext cx="8141174" cy="64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12260" r="12581" b="55045"/>
          <a:stretch/>
        </p:blipFill>
        <p:spPr>
          <a:xfrm>
            <a:off x="405862" y="862523"/>
            <a:ext cx="8209480" cy="478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90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6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57345" r="12974" b="12260"/>
          <a:stretch/>
        </p:blipFill>
        <p:spPr>
          <a:xfrm>
            <a:off x="340392" y="1221491"/>
            <a:ext cx="8257261" cy="44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34482" r="12070" b="19668"/>
          <a:stretch/>
        </p:blipFill>
        <p:spPr>
          <a:xfrm>
            <a:off x="432673" y="2797"/>
            <a:ext cx="8230064" cy="68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33972" r="12973" b="37037"/>
          <a:stretch/>
        </p:blipFill>
        <p:spPr>
          <a:xfrm>
            <a:off x="219760" y="1022496"/>
            <a:ext cx="8300241" cy="4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62069" r="12251" b="7280"/>
          <a:stretch/>
        </p:blipFill>
        <p:spPr>
          <a:xfrm>
            <a:off x="575189" y="965887"/>
            <a:ext cx="7983238" cy="43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32312" r="10445" b="37292"/>
          <a:stretch/>
        </p:blipFill>
        <p:spPr>
          <a:xfrm>
            <a:off x="331813" y="1132820"/>
            <a:ext cx="8284660" cy="44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3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37292" r="11890" b="32439"/>
          <a:stretch/>
        </p:blipFill>
        <p:spPr>
          <a:xfrm>
            <a:off x="260512" y="1078589"/>
            <a:ext cx="8364391" cy="43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67050" r="11709" b="2299"/>
          <a:stretch/>
        </p:blipFill>
        <p:spPr>
          <a:xfrm>
            <a:off x="233686" y="1085547"/>
            <a:ext cx="8437767" cy="44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30523" r="9511" b="42912"/>
          <a:stretch/>
        </p:blipFill>
        <p:spPr>
          <a:xfrm>
            <a:off x="490819" y="1322550"/>
            <a:ext cx="8077936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0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Macintosh PowerPoint</Application>
  <PresentationFormat>如螢幕大小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8</cp:revision>
  <dcterms:created xsi:type="dcterms:W3CDTF">2019-07-18T06:45:19Z</dcterms:created>
  <dcterms:modified xsi:type="dcterms:W3CDTF">2019-07-19T09:44:43Z</dcterms:modified>
</cp:coreProperties>
</file>