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1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19/7/18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章節底圖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579" y="0"/>
            <a:ext cx="9697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8台灣腎病年報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4304" r="12794" b="9323"/>
          <a:stretch/>
        </p:blipFill>
        <p:spPr>
          <a:xfrm>
            <a:off x="2285999" y="148897"/>
            <a:ext cx="4642070" cy="65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如螢幕大小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mac</cp:lastModifiedBy>
  <cp:revision>5</cp:revision>
  <dcterms:created xsi:type="dcterms:W3CDTF">2019-07-18T05:58:49Z</dcterms:created>
  <dcterms:modified xsi:type="dcterms:W3CDTF">2019-07-18T07:19:51Z</dcterms:modified>
</cp:coreProperties>
</file>