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4" autoAdjust="0"/>
    <p:restoredTop sz="94660"/>
  </p:normalViewPr>
  <p:slideViewPr>
    <p:cSldViewPr snapToGrid="0" snapToObjects="1">
      <p:cViewPr>
        <p:scale>
          <a:sx n="112" d="100"/>
          <a:sy n="112" d="100"/>
        </p:scale>
        <p:origin x="-1184" y="-320"/>
      </p:cViewPr>
      <p:guideLst>
        <p:guide orient="horz" pos="2160"/>
        <p:guide pos="282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8C87-5621-B84A-BC34-E18BC1FF189B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242D-DB6C-FE4D-8B46-D4FE78D48A8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4222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8C87-5621-B84A-BC34-E18BC1FF189B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242D-DB6C-FE4D-8B46-D4FE78D48A8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0872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242D-DB6C-FE4D-8B46-D4FE78D48A8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9492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ch5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8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8C87-5621-B84A-BC34-E18BC1FF189B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242D-DB6C-FE4D-8B46-D4FE78D48A8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3698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8C87-5621-B84A-BC34-E18BC1FF189B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242D-DB6C-FE4D-8B46-D4FE78D48A8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4087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8C87-5621-B84A-BC34-E18BC1FF189B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242D-DB6C-FE4D-8B46-D4FE78D48A8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81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8C87-5621-B84A-BC34-E18BC1FF189B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242D-DB6C-FE4D-8B46-D4FE78D48A8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377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8C87-5621-B84A-BC34-E18BC1FF189B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242D-DB6C-FE4D-8B46-D4FE78D48A8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2911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8C87-5621-B84A-BC34-E18BC1FF189B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242D-DB6C-FE4D-8B46-D4FE78D48A8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1733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8C87-5621-B84A-BC34-E18BC1FF189B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242D-DB6C-FE4D-8B46-D4FE78D48A8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2710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8C87-5621-B84A-BC34-E18BC1FF189B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242D-DB6C-FE4D-8B46-D4FE78D48A8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7928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28C87-5621-B84A-BC34-E18BC1FF189B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A242D-DB6C-FE4D-8B46-D4FE78D48A8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2114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h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0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7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8" b="46424"/>
          <a:stretch/>
        </p:blipFill>
        <p:spPr>
          <a:xfrm>
            <a:off x="-623167" y="1372167"/>
            <a:ext cx="10164312" cy="420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04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7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7" b="15833"/>
          <a:stretch/>
        </p:blipFill>
        <p:spPr>
          <a:xfrm>
            <a:off x="-555304" y="1281445"/>
            <a:ext cx="10073633" cy="42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2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7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0" b="39976"/>
          <a:stretch/>
        </p:blipFill>
        <p:spPr>
          <a:xfrm>
            <a:off x="-321057" y="1202064"/>
            <a:ext cx="10183486" cy="42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47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7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56" b="8888"/>
          <a:stretch/>
        </p:blipFill>
        <p:spPr>
          <a:xfrm>
            <a:off x="-267494" y="1145363"/>
            <a:ext cx="10089621" cy="43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85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8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1" b="40306"/>
          <a:stretch/>
        </p:blipFill>
        <p:spPr>
          <a:xfrm>
            <a:off x="-491750" y="1417528"/>
            <a:ext cx="9946526" cy="40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3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8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21" b="9053"/>
          <a:stretch/>
        </p:blipFill>
        <p:spPr>
          <a:xfrm>
            <a:off x="-749909" y="1177966"/>
            <a:ext cx="10462843" cy="450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26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8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0" b="57999"/>
          <a:stretch/>
        </p:blipFill>
        <p:spPr>
          <a:xfrm>
            <a:off x="-607237" y="1139066"/>
            <a:ext cx="10586117" cy="45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41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8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31" b="27077"/>
          <a:stretch/>
        </p:blipFill>
        <p:spPr>
          <a:xfrm>
            <a:off x="-503359" y="1065982"/>
            <a:ext cx="10537350" cy="455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36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8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1" b="57668"/>
          <a:stretch/>
        </p:blipFill>
        <p:spPr>
          <a:xfrm>
            <a:off x="-844119" y="1406187"/>
            <a:ext cx="10537352" cy="45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6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8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12" b="4754"/>
          <a:stretch/>
        </p:blipFill>
        <p:spPr>
          <a:xfrm>
            <a:off x="-702949" y="1326806"/>
            <a:ext cx="10815521" cy="450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9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7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0" b="28069"/>
          <a:stretch/>
        </p:blipFill>
        <p:spPr>
          <a:xfrm>
            <a:off x="-251026" y="532990"/>
            <a:ext cx="9908564" cy="588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93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8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43" b="4920"/>
          <a:stretch/>
        </p:blipFill>
        <p:spPr>
          <a:xfrm>
            <a:off x="-710248" y="1401892"/>
            <a:ext cx="10734325" cy="439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0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7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6" b="31707"/>
          <a:stretch/>
        </p:blipFill>
        <p:spPr>
          <a:xfrm>
            <a:off x="-480317" y="681208"/>
            <a:ext cx="9923659" cy="59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0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7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2" b="35676"/>
          <a:stretch/>
        </p:blipFill>
        <p:spPr>
          <a:xfrm>
            <a:off x="175128" y="220936"/>
            <a:ext cx="8793745" cy="64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7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7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39" b="29889"/>
          <a:stretch/>
        </p:blipFill>
        <p:spPr>
          <a:xfrm>
            <a:off x="-879949" y="1349487"/>
            <a:ext cx="10562508" cy="429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0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7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4" b="58826"/>
          <a:stretch/>
        </p:blipFill>
        <p:spPr>
          <a:xfrm>
            <a:off x="-717819" y="1357754"/>
            <a:ext cx="10129718" cy="433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5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7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31" b="27904"/>
          <a:stretch/>
        </p:blipFill>
        <p:spPr>
          <a:xfrm>
            <a:off x="-590458" y="1383507"/>
            <a:ext cx="10021841" cy="421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3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7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6" b="43117"/>
          <a:stretch/>
        </p:blipFill>
        <p:spPr>
          <a:xfrm>
            <a:off x="-266644" y="1428868"/>
            <a:ext cx="9840352" cy="393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7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67" b="11203"/>
          <a:stretch/>
        </p:blipFill>
        <p:spPr>
          <a:xfrm>
            <a:off x="-294019" y="1236084"/>
            <a:ext cx="10046842" cy="42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22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Macintosh PowerPoint</Application>
  <PresentationFormat>如螢幕大小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 mac</dc:creator>
  <cp:lastModifiedBy>mac mac</cp:lastModifiedBy>
  <cp:revision>6</cp:revision>
  <dcterms:created xsi:type="dcterms:W3CDTF">2018-08-07T09:46:00Z</dcterms:created>
  <dcterms:modified xsi:type="dcterms:W3CDTF">2018-08-14T10:59:13Z</dcterms:modified>
</cp:coreProperties>
</file>