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3" d="100"/>
          <a:sy n="123" d="100"/>
        </p:scale>
        <p:origin x="-344" y="-104"/>
      </p:cViewPr>
      <p:guideLst>
        <p:guide orient="horz" pos="2054"/>
        <p:guide pos="2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837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449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4661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ch6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6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757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389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26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8452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491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699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326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777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3F1C1-04B3-C14D-A705-D633E369E66E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2522-B501-4241-B46C-3076008BD7A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17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ch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8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t="66049" r="14644" b="6327"/>
          <a:stretch/>
        </p:blipFill>
        <p:spPr>
          <a:xfrm>
            <a:off x="941917" y="1587500"/>
            <a:ext cx="7107330" cy="37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5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11882" r="11590" b="59876"/>
          <a:stretch/>
        </p:blipFill>
        <p:spPr>
          <a:xfrm>
            <a:off x="807803" y="1497962"/>
            <a:ext cx="7341364" cy="39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2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41050" r="12243" b="30092"/>
          <a:stretch/>
        </p:blipFill>
        <p:spPr>
          <a:xfrm>
            <a:off x="751417" y="1444113"/>
            <a:ext cx="7440083" cy="40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7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7" t="35031" r="14840" b="36420"/>
          <a:stretch/>
        </p:blipFill>
        <p:spPr>
          <a:xfrm>
            <a:off x="963083" y="1502834"/>
            <a:ext cx="7096841" cy="39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7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64661" r="14644" b="4938"/>
          <a:stretch/>
        </p:blipFill>
        <p:spPr>
          <a:xfrm>
            <a:off x="663152" y="1374744"/>
            <a:ext cx="7454265" cy="43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1574" r="10716" b="57870"/>
          <a:stretch/>
        </p:blipFill>
        <p:spPr>
          <a:xfrm>
            <a:off x="817695" y="1238249"/>
            <a:ext cx="7582586" cy="43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42438" r="11590" b="27161"/>
          <a:stretch/>
        </p:blipFill>
        <p:spPr>
          <a:xfrm>
            <a:off x="889000" y="1325634"/>
            <a:ext cx="7302499" cy="42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32098" r="14425" b="40587"/>
          <a:stretch/>
        </p:blipFill>
        <p:spPr>
          <a:xfrm>
            <a:off x="659934" y="1544699"/>
            <a:ext cx="7520983" cy="39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7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60339" r="13553" b="11421"/>
          <a:stretch/>
        </p:blipFill>
        <p:spPr>
          <a:xfrm>
            <a:off x="920753" y="1481667"/>
            <a:ext cx="7322448" cy="38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6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11729" r="10716" b="60185"/>
          <a:stretch/>
        </p:blipFill>
        <p:spPr>
          <a:xfrm>
            <a:off x="635000" y="1386417"/>
            <a:ext cx="7645354" cy="39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8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台灣腎病年報8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35493"/>
          <a:stretch/>
        </p:blipFill>
        <p:spPr>
          <a:xfrm>
            <a:off x="222250" y="369926"/>
            <a:ext cx="8286749" cy="60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31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22068" r="14426" b="49846"/>
          <a:stretch/>
        </p:blipFill>
        <p:spPr>
          <a:xfrm>
            <a:off x="837599" y="1428751"/>
            <a:ext cx="7449152" cy="40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7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t="12037" r="13553" b="59877"/>
          <a:stretch/>
        </p:blipFill>
        <p:spPr>
          <a:xfrm>
            <a:off x="899583" y="1492251"/>
            <a:ext cx="7322447" cy="38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6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35803" r="12244" b="36265"/>
          <a:stretch/>
        </p:blipFill>
        <p:spPr>
          <a:xfrm>
            <a:off x="828077" y="1564574"/>
            <a:ext cx="7215256" cy="387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4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12" b="25308"/>
          <a:stretch/>
        </p:blipFill>
        <p:spPr>
          <a:xfrm>
            <a:off x="-209611" y="1283691"/>
            <a:ext cx="9353611" cy="43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7" b="5247"/>
          <a:stretch/>
        </p:blipFill>
        <p:spPr>
          <a:xfrm>
            <a:off x="301625" y="418672"/>
            <a:ext cx="8540750" cy="60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9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9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37346"/>
          <a:stretch/>
        </p:blipFill>
        <p:spPr>
          <a:xfrm>
            <a:off x="74083" y="268087"/>
            <a:ext cx="8995834" cy="632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8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53549" r="12025" b="18982"/>
          <a:stretch/>
        </p:blipFill>
        <p:spPr>
          <a:xfrm>
            <a:off x="863316" y="1456254"/>
            <a:ext cx="7465767" cy="39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8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2192" r="14862" b="59105"/>
          <a:stretch/>
        </p:blipFill>
        <p:spPr>
          <a:xfrm>
            <a:off x="931333" y="1483933"/>
            <a:ext cx="7154333" cy="39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8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41358" r="13770" b="31018"/>
          <a:stretch/>
        </p:blipFill>
        <p:spPr>
          <a:xfrm>
            <a:off x="1114740" y="1439333"/>
            <a:ext cx="7214283" cy="38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8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37037" r="14645" b="35648"/>
          <a:stretch/>
        </p:blipFill>
        <p:spPr>
          <a:xfrm>
            <a:off x="1126317" y="1544632"/>
            <a:ext cx="7033433" cy="36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0</Words>
  <Application>Microsoft Macintosh PowerPoint</Application>
  <PresentationFormat>如螢幕大小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 mac</dc:creator>
  <cp:lastModifiedBy>mac mac</cp:lastModifiedBy>
  <cp:revision>4</cp:revision>
  <dcterms:created xsi:type="dcterms:W3CDTF">2018-08-14T11:00:59Z</dcterms:created>
  <dcterms:modified xsi:type="dcterms:W3CDTF">2018-08-15T08:55:11Z</dcterms:modified>
</cp:coreProperties>
</file>