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70" r:id="rId5"/>
    <p:sldId id="272" r:id="rId6"/>
    <p:sldId id="273" r:id="rId7"/>
    <p:sldId id="25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12" y="-1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x-none" altLang="zh-TW" smtClean="0"/>
              <a:t> </a:t>
            </a:r>
            <a:r>
              <a:rPr kumimoji="1" lang="zh-TW" altLang="x-none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2558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5736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806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5.jp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223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5478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7810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82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828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2155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3879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741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43EA6-24AD-A147-91DE-06A1BD5C605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BE40B-1704-DA49-B7AB-6E04586C4F1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068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章節底圖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579" y="0"/>
            <a:ext cx="9697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1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57983" r="12974" b="9450"/>
          <a:stretch/>
        </p:blipFill>
        <p:spPr>
          <a:xfrm>
            <a:off x="401374" y="872441"/>
            <a:ext cx="8264192" cy="48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22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14687" r="9903" b="55044"/>
          <a:stretch/>
        </p:blipFill>
        <p:spPr>
          <a:xfrm>
            <a:off x="604784" y="1059791"/>
            <a:ext cx="8132938" cy="45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5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 t="44317" r="9573" b="23372"/>
          <a:stretch/>
        </p:blipFill>
        <p:spPr>
          <a:xfrm>
            <a:off x="483025" y="1060312"/>
            <a:ext cx="8212182" cy="47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6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29758" r="12792" b="37931"/>
          <a:stretch/>
        </p:blipFill>
        <p:spPr>
          <a:xfrm>
            <a:off x="228068" y="882360"/>
            <a:ext cx="8445879" cy="48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8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42273" r="10083" b="25670"/>
          <a:stretch/>
        </p:blipFill>
        <p:spPr>
          <a:xfrm>
            <a:off x="282300" y="1065711"/>
            <a:ext cx="8338794" cy="47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16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13410" r="12070" b="54917"/>
          <a:stretch/>
        </p:blipFill>
        <p:spPr>
          <a:xfrm>
            <a:off x="248931" y="846686"/>
            <a:ext cx="8503544" cy="472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0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44189" r="11528" b="22861"/>
          <a:stretch/>
        </p:blipFill>
        <p:spPr>
          <a:xfrm>
            <a:off x="140067" y="939612"/>
            <a:ext cx="8664420" cy="493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9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15070" r="10295" b="54534"/>
          <a:stretch/>
        </p:blipFill>
        <p:spPr>
          <a:xfrm>
            <a:off x="478481" y="1053990"/>
            <a:ext cx="8214391" cy="45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13155" r="11528" b="55044"/>
          <a:stretch/>
        </p:blipFill>
        <p:spPr>
          <a:xfrm>
            <a:off x="288599" y="886419"/>
            <a:ext cx="8433828" cy="46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56705" r="8638" b="10473"/>
          <a:stretch/>
        </p:blipFill>
        <p:spPr>
          <a:xfrm>
            <a:off x="465437" y="910953"/>
            <a:ext cx="8262541" cy="48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6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32950" r="12793" b="29758"/>
          <a:stretch/>
        </p:blipFill>
        <p:spPr>
          <a:xfrm>
            <a:off x="414114" y="577549"/>
            <a:ext cx="8244655" cy="56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5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3155" r="11890" b="53512"/>
          <a:stretch/>
        </p:blipFill>
        <p:spPr>
          <a:xfrm>
            <a:off x="465508" y="872442"/>
            <a:ext cx="8289973" cy="491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1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57982" r="11890" b="10345"/>
          <a:stretch/>
        </p:blipFill>
        <p:spPr>
          <a:xfrm>
            <a:off x="71934" y="919193"/>
            <a:ext cx="8677200" cy="47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1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15453" r="10265" b="39464"/>
          <a:stretch/>
        </p:blipFill>
        <p:spPr>
          <a:xfrm>
            <a:off x="852626" y="288514"/>
            <a:ext cx="7393077" cy="61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6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58238" r="9542" b="13027"/>
          <a:stretch/>
        </p:blipFill>
        <p:spPr>
          <a:xfrm>
            <a:off x="460859" y="1043494"/>
            <a:ext cx="8252459" cy="42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56577" r="12070" b="13283"/>
          <a:stretch/>
        </p:blipFill>
        <p:spPr>
          <a:xfrm>
            <a:off x="460225" y="1077889"/>
            <a:ext cx="8213155" cy="44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8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29502" r="9511" b="42529"/>
          <a:stretch/>
        </p:blipFill>
        <p:spPr>
          <a:xfrm>
            <a:off x="554914" y="1178033"/>
            <a:ext cx="8042572" cy="40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0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38059" r="10806" b="29501"/>
          <a:stretch/>
        </p:blipFill>
        <p:spPr>
          <a:xfrm>
            <a:off x="422801" y="844367"/>
            <a:ext cx="8214265" cy="48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60153" r="10053" b="9195"/>
          <a:stretch/>
        </p:blipFill>
        <p:spPr>
          <a:xfrm>
            <a:off x="485563" y="1002660"/>
            <a:ext cx="8178759" cy="45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7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13410" r="13334" b="55428"/>
          <a:stretch/>
        </p:blipFill>
        <p:spPr>
          <a:xfrm>
            <a:off x="320592" y="932530"/>
            <a:ext cx="8276736" cy="46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8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Macintosh PowerPoint</Application>
  <PresentationFormat>如螢幕大小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mac</cp:lastModifiedBy>
  <cp:revision>6</cp:revision>
  <dcterms:created xsi:type="dcterms:W3CDTF">2019-07-18T06:46:43Z</dcterms:created>
  <dcterms:modified xsi:type="dcterms:W3CDTF">2019-07-19T09:15:56Z</dcterms:modified>
</cp:coreProperties>
</file>