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6" r:id="rId6"/>
    <p:sldId id="267" r:id="rId7"/>
    <p:sldId id="268" r:id="rId8"/>
    <p:sldId id="273" r:id="rId9"/>
    <p:sldId id="258" r:id="rId10"/>
    <p:sldId id="259" r:id="rId11"/>
    <p:sldId id="260" r:id="rId12"/>
    <p:sldId id="263" r:id="rId13"/>
    <p:sldId id="264" r:id="rId14"/>
    <p:sldId id="265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5" autoAdjust="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120" y="-1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 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087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951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139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2.jp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0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136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091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247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221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2364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4031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3400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562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98C13-80AA-1542-97B1-94E69FD30162}" type="datetimeFigureOut">
              <a:rPr kumimoji="1" lang="zh-TW" altLang="en-US" smtClean="0"/>
              <a:t>19/7/18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4B366-2588-BD43-9ADF-3D616FEE782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0299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章節底圖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579" y="0"/>
            <a:ext cx="96975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6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1" t="14559" r="10626" b="54789"/>
          <a:stretch/>
        </p:blipFill>
        <p:spPr>
          <a:xfrm>
            <a:off x="626464" y="910896"/>
            <a:ext cx="7913191" cy="445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8台灣腎病年報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46105" r="11890" b="24010"/>
          <a:stretch/>
        </p:blipFill>
        <p:spPr>
          <a:xfrm>
            <a:off x="718206" y="1016000"/>
            <a:ext cx="7554276" cy="416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8台灣腎病年報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6" t="30524" r="10114" b="41762"/>
          <a:stretch/>
        </p:blipFill>
        <p:spPr>
          <a:xfrm>
            <a:off x="490485" y="1261241"/>
            <a:ext cx="7989476" cy="39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85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6" t="34866" r="12613" b="33972"/>
          <a:stretch/>
        </p:blipFill>
        <p:spPr>
          <a:xfrm>
            <a:off x="604345" y="849584"/>
            <a:ext cx="7800374" cy="43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65900" r="11710" b="5364"/>
          <a:stretch/>
        </p:blipFill>
        <p:spPr>
          <a:xfrm>
            <a:off x="683173" y="1182412"/>
            <a:ext cx="7794627" cy="39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81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8" t="28097" r="10445" b="41379"/>
          <a:stretch/>
        </p:blipFill>
        <p:spPr>
          <a:xfrm>
            <a:off x="551793" y="1033517"/>
            <a:ext cx="7789089" cy="43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5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6" t="57598" r="10445" b="10473"/>
          <a:stretch/>
        </p:blipFill>
        <p:spPr>
          <a:xfrm>
            <a:off x="490483" y="1094829"/>
            <a:ext cx="795528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73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28352" r="12973" b="42657"/>
          <a:stretch/>
        </p:blipFill>
        <p:spPr>
          <a:xfrm>
            <a:off x="578070" y="1164896"/>
            <a:ext cx="7720705" cy="402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3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56705" r="12792" b="13793"/>
          <a:stretch/>
        </p:blipFill>
        <p:spPr>
          <a:xfrm>
            <a:off x="452718" y="1112345"/>
            <a:ext cx="8100399" cy="42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76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57982" r="10625" b="11239"/>
          <a:stretch/>
        </p:blipFill>
        <p:spPr>
          <a:xfrm>
            <a:off x="613103" y="1226208"/>
            <a:ext cx="7655036" cy="422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0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2018台灣腎病年報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5" t="53001" r="11560" b="8685"/>
          <a:stretch/>
        </p:blipFill>
        <p:spPr>
          <a:xfrm>
            <a:off x="739402" y="648138"/>
            <a:ext cx="7747702" cy="56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1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13410" r="13335" b="56066"/>
          <a:stretch/>
        </p:blipFill>
        <p:spPr>
          <a:xfrm>
            <a:off x="691931" y="910896"/>
            <a:ext cx="7725762" cy="427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160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56705" r="12612" b="12516"/>
          <a:stretch/>
        </p:blipFill>
        <p:spPr>
          <a:xfrm>
            <a:off x="530387" y="1086069"/>
            <a:ext cx="7943162" cy="437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24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t="14304" r="10264" b="58621"/>
          <a:stretch/>
        </p:blipFill>
        <p:spPr>
          <a:xfrm>
            <a:off x="591125" y="1243723"/>
            <a:ext cx="7941013" cy="39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0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40996" r="10445" b="30907"/>
          <a:stretch/>
        </p:blipFill>
        <p:spPr>
          <a:xfrm>
            <a:off x="576000" y="1269998"/>
            <a:ext cx="8055936" cy="416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27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t="23244" r="14238" b="47638"/>
          <a:stretch/>
        </p:blipFill>
        <p:spPr>
          <a:xfrm>
            <a:off x="501853" y="1086069"/>
            <a:ext cx="7845113" cy="418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4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2" t="58493" r="13335" b="10473"/>
          <a:stretch/>
        </p:blipFill>
        <p:spPr>
          <a:xfrm>
            <a:off x="513372" y="1033517"/>
            <a:ext cx="7895410" cy="449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8台灣腎病年報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8" t="42018" r="13335" b="26692"/>
          <a:stretch/>
        </p:blipFill>
        <p:spPr>
          <a:xfrm>
            <a:off x="595586" y="980965"/>
            <a:ext cx="7979711" cy="4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41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18台灣腎病年報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74329" r="13153" b="5365"/>
          <a:stretch/>
        </p:blipFill>
        <p:spPr>
          <a:xfrm>
            <a:off x="563528" y="1418895"/>
            <a:ext cx="8019919" cy="302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0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24265" r="10264" b="38569"/>
          <a:stretch/>
        </p:blipFill>
        <p:spPr>
          <a:xfrm>
            <a:off x="613105" y="718207"/>
            <a:ext cx="7883842" cy="536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4" t="14815" r="12251" b="48786"/>
          <a:stretch/>
        </p:blipFill>
        <p:spPr>
          <a:xfrm>
            <a:off x="718206" y="823311"/>
            <a:ext cx="7791761" cy="517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6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6" t="51341" r="12070" b="11750"/>
          <a:stretch/>
        </p:blipFill>
        <p:spPr>
          <a:xfrm>
            <a:off x="639380" y="788277"/>
            <a:ext cx="7795172" cy="525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8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t="25798" r="10806" b="42273"/>
          <a:stretch/>
        </p:blipFill>
        <p:spPr>
          <a:xfrm>
            <a:off x="691931" y="989723"/>
            <a:ext cx="7706181" cy="45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27969" r="13696" b="41890"/>
          <a:stretch/>
        </p:blipFill>
        <p:spPr>
          <a:xfrm>
            <a:off x="508000" y="1024758"/>
            <a:ext cx="7999886" cy="44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0</Words>
  <Application>Microsoft Macintosh PowerPoint</Application>
  <PresentationFormat>如螢幕大小 (4:3)</PresentationFormat>
  <Paragraphs>0</Paragraphs>
  <Slides>25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2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6</cp:revision>
  <dcterms:created xsi:type="dcterms:W3CDTF">2019-07-18T06:38:21Z</dcterms:created>
  <dcterms:modified xsi:type="dcterms:W3CDTF">2019-07-18T07:45:16Z</dcterms:modified>
</cp:coreProperties>
</file>