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</p:sldIdLst>
  <p:sldSz cx="9144000" cy="6858000" type="screen4x3"/>
  <p:notesSz cx="6858000" cy="9144000"/>
  <p:defaultTextStyle>
    <a:defPPr>
      <a:defRPr lang="zh-TW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>
        <p:scale>
          <a:sx n="124" d="100"/>
          <a:sy n="124" d="100"/>
        </p:scale>
        <p:origin x="-1928" y="-40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theme" Target="theme/theme1.xml"/><Relationship Id="rId21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printerSettings" Target="printerSettings/printerSettings1.bin"/><Relationship Id="rId18" Type="http://schemas.openxmlformats.org/officeDocument/2006/relationships/presProps" Target="presProps.xml"/><Relationship Id="rId1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kumimoji="1" lang="zh-TW" altLang="en-US" smtClean="0"/>
              <a:t>按一下以編輯母片標題樣式</a:t>
            </a:r>
            <a:endParaRPr kumimoji="1" lang="zh-TW" altLang="en-US"/>
          </a:p>
        </p:txBody>
      </p:sp>
      <p:sp>
        <p:nvSpPr>
          <p:cNvPr id="3" name="子標題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1" lang="zh-TW" altLang="en-US" smtClean="0"/>
              <a:t> 按一下以編輯母片子標題樣式</a:t>
            </a:r>
            <a:endParaRPr kumimoji="1"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7824E8-4FFE-FC46-A146-BCC2708A07D9}" type="datetimeFigureOut">
              <a:rPr kumimoji="1" lang="zh-TW" altLang="en-US" smtClean="0"/>
              <a:t>18/8/14</a:t>
            </a:fld>
            <a:endParaRPr kumimoji="1"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59E031-4E37-0B4B-B0C7-411180E128DB}" type="slidenum">
              <a:rPr kumimoji="1" lang="zh-TW" altLang="en-US" smtClean="0"/>
              <a:t>‹#›</a:t>
            </a:fld>
            <a:endParaRPr kumimoji="1" lang="zh-TW" altLang="en-US"/>
          </a:p>
        </p:txBody>
      </p:sp>
    </p:spTree>
    <p:extLst>
      <p:ext uri="{BB962C8B-B14F-4D97-AF65-F5344CB8AC3E}">
        <p14:creationId xmlns:p14="http://schemas.microsoft.com/office/powerpoint/2010/main" val="9043468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TW" altLang="en-US" smtClean="0"/>
              <a:t>按一下以編輯母片標題樣式</a:t>
            </a:r>
            <a:endParaRPr kumimoji="1"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zh-TW" altLang="en-US" smtClean="0"/>
              <a:t>按一下以編輯母片文字樣式</a:t>
            </a:r>
          </a:p>
          <a:p>
            <a:pPr lvl="1"/>
            <a:r>
              <a:rPr kumimoji="1" lang="zh-TW" altLang="en-US" smtClean="0"/>
              <a:t>第二層</a:t>
            </a:r>
          </a:p>
          <a:p>
            <a:pPr lvl="2"/>
            <a:r>
              <a:rPr kumimoji="1" lang="zh-TW" altLang="en-US" smtClean="0"/>
              <a:t>第三層</a:t>
            </a:r>
          </a:p>
          <a:p>
            <a:pPr lvl="3"/>
            <a:r>
              <a:rPr kumimoji="1" lang="zh-TW" altLang="en-US" smtClean="0"/>
              <a:t>第四層</a:t>
            </a:r>
          </a:p>
          <a:p>
            <a:pPr lvl="4"/>
            <a:r>
              <a:rPr kumimoji="1" lang="zh-TW" altLang="en-US" smtClean="0"/>
              <a:t>第五層</a:t>
            </a:r>
            <a:endParaRPr kumimoji="1"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7824E8-4FFE-FC46-A146-BCC2708A07D9}" type="datetimeFigureOut">
              <a:rPr kumimoji="1" lang="zh-TW" altLang="en-US" smtClean="0"/>
              <a:t>18/8/14</a:t>
            </a:fld>
            <a:endParaRPr kumimoji="1"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59E031-4E37-0B4B-B0C7-411180E128DB}" type="slidenum">
              <a:rPr kumimoji="1" lang="zh-TW" altLang="en-US" smtClean="0"/>
              <a:t>‹#›</a:t>
            </a:fld>
            <a:endParaRPr kumimoji="1" lang="zh-TW" altLang="en-US"/>
          </a:p>
        </p:txBody>
      </p:sp>
    </p:spTree>
    <p:extLst>
      <p:ext uri="{BB962C8B-B14F-4D97-AF65-F5344CB8AC3E}">
        <p14:creationId xmlns:p14="http://schemas.microsoft.com/office/powerpoint/2010/main" val="278812446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1" lang="zh-TW" altLang="en-US" smtClean="0"/>
              <a:t>按一下以編輯母片標題樣式</a:t>
            </a:r>
            <a:endParaRPr kumimoji="1"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kumimoji="1" lang="zh-TW" altLang="en-US" smtClean="0"/>
              <a:t>按一下以編輯母片文字樣式</a:t>
            </a:r>
          </a:p>
          <a:p>
            <a:pPr lvl="1"/>
            <a:r>
              <a:rPr kumimoji="1" lang="zh-TW" altLang="en-US" smtClean="0"/>
              <a:t>第二層</a:t>
            </a:r>
          </a:p>
          <a:p>
            <a:pPr lvl="2"/>
            <a:r>
              <a:rPr kumimoji="1" lang="zh-TW" altLang="en-US" smtClean="0"/>
              <a:t>第三層</a:t>
            </a:r>
          </a:p>
          <a:p>
            <a:pPr lvl="3"/>
            <a:r>
              <a:rPr kumimoji="1" lang="zh-TW" altLang="en-US" smtClean="0"/>
              <a:t>第四層</a:t>
            </a:r>
          </a:p>
          <a:p>
            <a:pPr lvl="4"/>
            <a:r>
              <a:rPr kumimoji="1" lang="zh-TW" altLang="en-US" smtClean="0"/>
              <a:t>第五層</a:t>
            </a:r>
            <a:endParaRPr kumimoji="1"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7824E8-4FFE-FC46-A146-BCC2708A07D9}" type="datetimeFigureOut">
              <a:rPr kumimoji="1" lang="zh-TW" altLang="en-US" smtClean="0"/>
              <a:t>18/8/14</a:t>
            </a:fld>
            <a:endParaRPr kumimoji="1"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59E031-4E37-0B4B-B0C7-411180E128DB}" type="slidenum">
              <a:rPr kumimoji="1" lang="zh-TW" altLang="en-US" smtClean="0"/>
              <a:t>‹#›</a:t>
            </a:fld>
            <a:endParaRPr kumimoji="1" lang="zh-TW" altLang="en-US"/>
          </a:p>
        </p:txBody>
      </p:sp>
    </p:spTree>
    <p:extLst>
      <p:ext uri="{BB962C8B-B14F-4D97-AF65-F5344CB8AC3E}">
        <p14:creationId xmlns:p14="http://schemas.microsoft.com/office/powerpoint/2010/main" val="349687775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訂版面配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圖片 5" descr="ch32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2095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TW" altLang="en-US" smtClean="0"/>
              <a:t>按一下以編輯母片標題樣式</a:t>
            </a:r>
            <a:endParaRPr kumimoji="1"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zh-TW" altLang="en-US" smtClean="0"/>
              <a:t>按一下以編輯母片文字樣式</a:t>
            </a:r>
          </a:p>
          <a:p>
            <a:pPr lvl="1"/>
            <a:r>
              <a:rPr kumimoji="1" lang="zh-TW" altLang="en-US" smtClean="0"/>
              <a:t>第二層</a:t>
            </a:r>
          </a:p>
          <a:p>
            <a:pPr lvl="2"/>
            <a:r>
              <a:rPr kumimoji="1" lang="zh-TW" altLang="en-US" smtClean="0"/>
              <a:t>第三層</a:t>
            </a:r>
          </a:p>
          <a:p>
            <a:pPr lvl="3"/>
            <a:r>
              <a:rPr kumimoji="1" lang="zh-TW" altLang="en-US" smtClean="0"/>
              <a:t>第四層</a:t>
            </a:r>
          </a:p>
          <a:p>
            <a:pPr lvl="4"/>
            <a:r>
              <a:rPr kumimoji="1" lang="zh-TW" altLang="en-US" smtClean="0"/>
              <a:t>第五層</a:t>
            </a:r>
            <a:endParaRPr kumimoji="1"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7824E8-4FFE-FC46-A146-BCC2708A07D9}" type="datetimeFigureOut">
              <a:rPr kumimoji="1" lang="zh-TW" altLang="en-US" smtClean="0"/>
              <a:t>18/8/14</a:t>
            </a:fld>
            <a:endParaRPr kumimoji="1"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59E031-4E37-0B4B-B0C7-411180E128DB}" type="slidenum">
              <a:rPr kumimoji="1" lang="zh-TW" altLang="en-US" smtClean="0"/>
              <a:t>‹#›</a:t>
            </a:fld>
            <a:endParaRPr kumimoji="1" lang="zh-TW" altLang="en-US"/>
          </a:p>
        </p:txBody>
      </p:sp>
    </p:spTree>
    <p:extLst>
      <p:ext uri="{BB962C8B-B14F-4D97-AF65-F5344CB8AC3E}">
        <p14:creationId xmlns:p14="http://schemas.microsoft.com/office/powerpoint/2010/main" val="32892732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區段標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kumimoji="1" lang="zh-TW" altLang="en-US" smtClean="0"/>
              <a:t>按一下以編輯母片標題樣式</a:t>
            </a:r>
            <a:endParaRPr kumimoji="1"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zh-TW" altLang="en-US" smtClean="0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7824E8-4FFE-FC46-A146-BCC2708A07D9}" type="datetimeFigureOut">
              <a:rPr kumimoji="1" lang="zh-TW" altLang="en-US" smtClean="0"/>
              <a:t>18/8/14</a:t>
            </a:fld>
            <a:endParaRPr kumimoji="1"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59E031-4E37-0B4B-B0C7-411180E128DB}" type="slidenum">
              <a:rPr kumimoji="1" lang="zh-TW" altLang="en-US" smtClean="0"/>
              <a:t>‹#›</a:t>
            </a:fld>
            <a:endParaRPr kumimoji="1" lang="zh-TW" altLang="en-US"/>
          </a:p>
        </p:txBody>
      </p:sp>
    </p:spTree>
    <p:extLst>
      <p:ext uri="{BB962C8B-B14F-4D97-AF65-F5344CB8AC3E}">
        <p14:creationId xmlns:p14="http://schemas.microsoft.com/office/powerpoint/2010/main" val="10431735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TW" altLang="en-US" smtClean="0"/>
              <a:t>按一下以編輯母片標題樣式</a:t>
            </a:r>
            <a:endParaRPr kumimoji="1"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zh-TW" altLang="en-US" smtClean="0"/>
              <a:t>按一下以編輯母片文字樣式</a:t>
            </a:r>
          </a:p>
          <a:p>
            <a:pPr lvl="1"/>
            <a:r>
              <a:rPr kumimoji="1" lang="zh-TW" altLang="en-US" smtClean="0"/>
              <a:t>第二層</a:t>
            </a:r>
          </a:p>
          <a:p>
            <a:pPr lvl="2"/>
            <a:r>
              <a:rPr kumimoji="1" lang="zh-TW" altLang="en-US" smtClean="0"/>
              <a:t>第三層</a:t>
            </a:r>
          </a:p>
          <a:p>
            <a:pPr lvl="3"/>
            <a:r>
              <a:rPr kumimoji="1" lang="zh-TW" altLang="en-US" smtClean="0"/>
              <a:t>第四層</a:t>
            </a:r>
          </a:p>
          <a:p>
            <a:pPr lvl="4"/>
            <a:r>
              <a:rPr kumimoji="1" lang="zh-TW" altLang="en-US" smtClean="0"/>
              <a:t>第五層</a:t>
            </a:r>
            <a:endParaRPr kumimoji="1"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zh-TW" altLang="en-US" smtClean="0"/>
              <a:t>按一下以編輯母片文字樣式</a:t>
            </a:r>
          </a:p>
          <a:p>
            <a:pPr lvl="1"/>
            <a:r>
              <a:rPr kumimoji="1" lang="zh-TW" altLang="en-US" smtClean="0"/>
              <a:t>第二層</a:t>
            </a:r>
          </a:p>
          <a:p>
            <a:pPr lvl="2"/>
            <a:r>
              <a:rPr kumimoji="1" lang="zh-TW" altLang="en-US" smtClean="0"/>
              <a:t>第三層</a:t>
            </a:r>
          </a:p>
          <a:p>
            <a:pPr lvl="3"/>
            <a:r>
              <a:rPr kumimoji="1" lang="zh-TW" altLang="en-US" smtClean="0"/>
              <a:t>第四層</a:t>
            </a:r>
          </a:p>
          <a:p>
            <a:pPr lvl="4"/>
            <a:r>
              <a:rPr kumimoji="1" lang="zh-TW" altLang="en-US" smtClean="0"/>
              <a:t>第五層</a:t>
            </a:r>
            <a:endParaRPr kumimoji="1" lang="zh-TW" alt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7824E8-4FFE-FC46-A146-BCC2708A07D9}" type="datetimeFigureOut">
              <a:rPr kumimoji="1" lang="zh-TW" altLang="en-US" smtClean="0"/>
              <a:t>18/8/14</a:t>
            </a:fld>
            <a:endParaRPr kumimoji="1"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59E031-4E37-0B4B-B0C7-411180E128DB}" type="slidenum">
              <a:rPr kumimoji="1" lang="zh-TW" altLang="en-US" smtClean="0"/>
              <a:t>‹#›</a:t>
            </a:fld>
            <a:endParaRPr kumimoji="1" lang="zh-TW" altLang="en-US"/>
          </a:p>
        </p:txBody>
      </p:sp>
    </p:spTree>
    <p:extLst>
      <p:ext uri="{BB962C8B-B14F-4D97-AF65-F5344CB8AC3E}">
        <p14:creationId xmlns:p14="http://schemas.microsoft.com/office/powerpoint/2010/main" val="38972627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kumimoji="1" lang="zh-TW" altLang="en-US" smtClean="0"/>
              <a:t>按一下以編輯母片標題樣式</a:t>
            </a:r>
            <a:endParaRPr kumimoji="1"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zh-TW" altLang="en-US" smtClean="0"/>
              <a:t>按一下以編輯母片文字樣式</a:t>
            </a:r>
          </a:p>
          <a:p>
            <a:pPr lvl="1"/>
            <a:r>
              <a:rPr kumimoji="1" lang="zh-TW" altLang="en-US" smtClean="0"/>
              <a:t>第二層</a:t>
            </a:r>
          </a:p>
          <a:p>
            <a:pPr lvl="2"/>
            <a:r>
              <a:rPr kumimoji="1" lang="zh-TW" altLang="en-US" smtClean="0"/>
              <a:t>第三層</a:t>
            </a:r>
          </a:p>
          <a:p>
            <a:pPr lvl="3"/>
            <a:r>
              <a:rPr kumimoji="1" lang="zh-TW" altLang="en-US" smtClean="0"/>
              <a:t>第四層</a:t>
            </a:r>
          </a:p>
          <a:p>
            <a:pPr lvl="4"/>
            <a:r>
              <a:rPr kumimoji="1" lang="zh-TW" altLang="en-US" smtClean="0"/>
              <a:t>第五層</a:t>
            </a:r>
            <a:endParaRPr kumimoji="1" lang="zh-TW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zh-TW" altLang="en-US" smtClean="0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zh-TW" altLang="en-US" smtClean="0"/>
              <a:t>按一下以編輯母片文字樣式</a:t>
            </a:r>
          </a:p>
          <a:p>
            <a:pPr lvl="1"/>
            <a:r>
              <a:rPr kumimoji="1" lang="zh-TW" altLang="en-US" smtClean="0"/>
              <a:t>第二層</a:t>
            </a:r>
          </a:p>
          <a:p>
            <a:pPr lvl="2"/>
            <a:r>
              <a:rPr kumimoji="1" lang="zh-TW" altLang="en-US" smtClean="0"/>
              <a:t>第三層</a:t>
            </a:r>
          </a:p>
          <a:p>
            <a:pPr lvl="3"/>
            <a:r>
              <a:rPr kumimoji="1" lang="zh-TW" altLang="en-US" smtClean="0"/>
              <a:t>第四層</a:t>
            </a:r>
          </a:p>
          <a:p>
            <a:pPr lvl="4"/>
            <a:r>
              <a:rPr kumimoji="1" lang="zh-TW" altLang="en-US" smtClean="0"/>
              <a:t>第五層</a:t>
            </a:r>
            <a:endParaRPr kumimoji="1" lang="zh-TW" alt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7824E8-4FFE-FC46-A146-BCC2708A07D9}" type="datetimeFigureOut">
              <a:rPr kumimoji="1" lang="zh-TW" altLang="en-US" smtClean="0"/>
              <a:t>18/8/14</a:t>
            </a:fld>
            <a:endParaRPr kumimoji="1" lang="zh-TW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TW" alt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59E031-4E37-0B4B-B0C7-411180E128DB}" type="slidenum">
              <a:rPr kumimoji="1" lang="zh-TW" altLang="en-US" smtClean="0"/>
              <a:t>‹#›</a:t>
            </a:fld>
            <a:endParaRPr kumimoji="1" lang="zh-TW" altLang="en-US"/>
          </a:p>
        </p:txBody>
      </p:sp>
    </p:spTree>
    <p:extLst>
      <p:ext uri="{BB962C8B-B14F-4D97-AF65-F5344CB8AC3E}">
        <p14:creationId xmlns:p14="http://schemas.microsoft.com/office/powerpoint/2010/main" val="29256205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TW" altLang="en-US" smtClean="0"/>
              <a:t>按一下以編輯母片標題樣式</a:t>
            </a:r>
            <a:endParaRPr kumimoji="1"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7824E8-4FFE-FC46-A146-BCC2708A07D9}" type="datetimeFigureOut">
              <a:rPr kumimoji="1" lang="zh-TW" altLang="en-US" smtClean="0"/>
              <a:t>18/8/14</a:t>
            </a:fld>
            <a:endParaRPr kumimoji="1"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59E031-4E37-0B4B-B0C7-411180E128DB}" type="slidenum">
              <a:rPr kumimoji="1" lang="zh-TW" altLang="en-US" smtClean="0"/>
              <a:t>‹#›</a:t>
            </a:fld>
            <a:endParaRPr kumimoji="1" lang="zh-TW" altLang="en-US"/>
          </a:p>
        </p:txBody>
      </p:sp>
    </p:spTree>
    <p:extLst>
      <p:ext uri="{BB962C8B-B14F-4D97-AF65-F5344CB8AC3E}">
        <p14:creationId xmlns:p14="http://schemas.microsoft.com/office/powerpoint/2010/main" val="17195422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7824E8-4FFE-FC46-A146-BCC2708A07D9}" type="datetimeFigureOut">
              <a:rPr kumimoji="1" lang="zh-TW" altLang="en-US" smtClean="0"/>
              <a:t>18/8/14</a:t>
            </a:fld>
            <a:endParaRPr kumimoji="1"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59E031-4E37-0B4B-B0C7-411180E128DB}" type="slidenum">
              <a:rPr kumimoji="1" lang="zh-TW" altLang="en-US" smtClean="0"/>
              <a:t>‹#›</a:t>
            </a:fld>
            <a:endParaRPr kumimoji="1" lang="zh-TW" altLang="en-US"/>
          </a:p>
        </p:txBody>
      </p:sp>
    </p:spTree>
    <p:extLst>
      <p:ext uri="{BB962C8B-B14F-4D97-AF65-F5344CB8AC3E}">
        <p14:creationId xmlns:p14="http://schemas.microsoft.com/office/powerpoint/2010/main" val="26747572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zh-TW" altLang="en-US" smtClean="0"/>
              <a:t>按一下以編輯母片標題樣式</a:t>
            </a:r>
            <a:endParaRPr kumimoji="1"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zh-TW" altLang="en-US" smtClean="0"/>
              <a:t>按一下以編輯母片文字樣式</a:t>
            </a:r>
          </a:p>
          <a:p>
            <a:pPr lvl="1"/>
            <a:r>
              <a:rPr kumimoji="1" lang="zh-TW" altLang="en-US" smtClean="0"/>
              <a:t>第二層</a:t>
            </a:r>
          </a:p>
          <a:p>
            <a:pPr lvl="2"/>
            <a:r>
              <a:rPr kumimoji="1" lang="zh-TW" altLang="en-US" smtClean="0"/>
              <a:t>第三層</a:t>
            </a:r>
          </a:p>
          <a:p>
            <a:pPr lvl="3"/>
            <a:r>
              <a:rPr kumimoji="1" lang="zh-TW" altLang="en-US" smtClean="0"/>
              <a:t>第四層</a:t>
            </a:r>
          </a:p>
          <a:p>
            <a:pPr lvl="4"/>
            <a:r>
              <a:rPr kumimoji="1" lang="zh-TW" altLang="en-US" smtClean="0"/>
              <a:t>第五層</a:t>
            </a:r>
            <a:endParaRPr kumimoji="1"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7824E8-4FFE-FC46-A146-BCC2708A07D9}" type="datetimeFigureOut">
              <a:rPr kumimoji="1" lang="zh-TW" altLang="en-US" smtClean="0"/>
              <a:t>18/8/14</a:t>
            </a:fld>
            <a:endParaRPr kumimoji="1"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59E031-4E37-0B4B-B0C7-411180E128DB}" type="slidenum">
              <a:rPr kumimoji="1" lang="zh-TW" altLang="en-US" smtClean="0"/>
              <a:t>‹#›</a:t>
            </a:fld>
            <a:endParaRPr kumimoji="1" lang="zh-TW" altLang="en-US"/>
          </a:p>
        </p:txBody>
      </p:sp>
    </p:spTree>
    <p:extLst>
      <p:ext uri="{BB962C8B-B14F-4D97-AF65-F5344CB8AC3E}">
        <p14:creationId xmlns:p14="http://schemas.microsoft.com/office/powerpoint/2010/main" val="12528377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zh-TW" altLang="en-US" smtClean="0"/>
              <a:t>按一下以編輯母片標題樣式</a:t>
            </a:r>
            <a:endParaRPr kumimoji="1" lang="zh-TW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7824E8-4FFE-FC46-A146-BCC2708A07D9}" type="datetimeFigureOut">
              <a:rPr kumimoji="1" lang="zh-TW" altLang="en-US" smtClean="0"/>
              <a:t>18/8/14</a:t>
            </a:fld>
            <a:endParaRPr kumimoji="1"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59E031-4E37-0B4B-B0C7-411180E128DB}" type="slidenum">
              <a:rPr kumimoji="1" lang="zh-TW" altLang="en-US" smtClean="0"/>
              <a:t>‹#›</a:t>
            </a:fld>
            <a:endParaRPr kumimoji="1" lang="zh-TW" altLang="en-US"/>
          </a:p>
        </p:txBody>
      </p:sp>
    </p:spTree>
    <p:extLst>
      <p:ext uri="{BB962C8B-B14F-4D97-AF65-F5344CB8AC3E}">
        <p14:creationId xmlns:p14="http://schemas.microsoft.com/office/powerpoint/2010/main" val="39155335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zh-TW" altLang="en-US" smtClean="0"/>
              <a:t>按一下以編輯母片標題樣式</a:t>
            </a:r>
            <a:endParaRPr kumimoji="1"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zh-TW" altLang="en-US" smtClean="0"/>
              <a:t>按一下以編輯母片文字樣式</a:t>
            </a:r>
          </a:p>
          <a:p>
            <a:pPr lvl="1"/>
            <a:r>
              <a:rPr kumimoji="1" lang="zh-TW" altLang="en-US" smtClean="0"/>
              <a:t>第二層</a:t>
            </a:r>
          </a:p>
          <a:p>
            <a:pPr lvl="2"/>
            <a:r>
              <a:rPr kumimoji="1" lang="zh-TW" altLang="en-US" smtClean="0"/>
              <a:t>第三層</a:t>
            </a:r>
          </a:p>
          <a:p>
            <a:pPr lvl="3"/>
            <a:r>
              <a:rPr kumimoji="1" lang="zh-TW" altLang="en-US" smtClean="0"/>
              <a:t>第四層</a:t>
            </a:r>
          </a:p>
          <a:p>
            <a:pPr lvl="4"/>
            <a:r>
              <a:rPr kumimoji="1" lang="zh-TW" altLang="en-US" smtClean="0"/>
              <a:t>第五層</a:t>
            </a:r>
            <a:endParaRPr kumimoji="1"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67824E8-4FFE-FC46-A146-BCC2708A07D9}" type="datetimeFigureOut">
              <a:rPr kumimoji="1" lang="zh-TW" altLang="en-US" smtClean="0"/>
              <a:t>18/8/14</a:t>
            </a:fld>
            <a:endParaRPr kumimoji="1"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859E031-4E37-0B4B-B0C7-411180E128DB}" type="slidenum">
              <a:rPr kumimoji="1" lang="zh-TW" altLang="en-US" smtClean="0"/>
              <a:t>‹#›</a:t>
            </a:fld>
            <a:endParaRPr kumimoji="1" lang="zh-TW" altLang="en-US"/>
          </a:p>
        </p:txBody>
      </p:sp>
    </p:spTree>
    <p:extLst>
      <p:ext uri="{BB962C8B-B14F-4D97-AF65-F5344CB8AC3E}">
        <p14:creationId xmlns:p14="http://schemas.microsoft.com/office/powerpoint/2010/main" val="40692918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jp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8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9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9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5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10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10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圖片 5" descr="ch3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229585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 descr="台灣腎病年報49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136" t="60183" r="14093" b="11443"/>
          <a:stretch/>
        </p:blipFill>
        <p:spPr>
          <a:xfrm>
            <a:off x="599075" y="1362127"/>
            <a:ext cx="7824197" cy="41990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54622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 descr="台灣腎病年報51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975" t="25089" r="14310" b="47135"/>
          <a:stretch/>
        </p:blipFill>
        <p:spPr>
          <a:xfrm>
            <a:off x="661042" y="1433818"/>
            <a:ext cx="7821917" cy="41683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875489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 descr="台灣腎病年報51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925" t="53463" r="14516" b="18312"/>
          <a:stretch/>
        </p:blipFill>
        <p:spPr>
          <a:xfrm>
            <a:off x="493684" y="1300677"/>
            <a:ext cx="8053808" cy="43116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385915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 descr="台灣腎病年報52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938" t="20758" r="12826" b="51465"/>
          <a:stretch/>
        </p:blipFill>
        <p:spPr>
          <a:xfrm>
            <a:off x="594706" y="1290436"/>
            <a:ext cx="7909859" cy="43014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160529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 descr="台灣腎病年報53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981" t="12096" r="14515" b="59978"/>
          <a:stretch/>
        </p:blipFill>
        <p:spPr>
          <a:xfrm>
            <a:off x="645278" y="1280194"/>
            <a:ext cx="7925944" cy="42586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654848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 descr="台灣腎病年報53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186" t="41068" r="14521" b="30558"/>
          <a:stretch/>
        </p:blipFill>
        <p:spPr>
          <a:xfrm>
            <a:off x="583823" y="1300678"/>
            <a:ext cx="7875526" cy="43118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462993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圖片 3" descr="台灣腎病年報46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8236" b="12787"/>
          <a:stretch/>
        </p:blipFill>
        <p:spPr>
          <a:xfrm>
            <a:off x="0" y="908798"/>
            <a:ext cx="9144000" cy="50404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495569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 descr="台灣腎病年報50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161" b="16968"/>
          <a:stretch/>
        </p:blipFill>
        <p:spPr>
          <a:xfrm>
            <a:off x="967917" y="224462"/>
            <a:ext cx="7208166" cy="64090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929528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 descr="台灣腎病年報52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305" t="56599" r="11347" b="9800"/>
          <a:stretch/>
        </p:blipFill>
        <p:spPr>
          <a:xfrm>
            <a:off x="381767" y="750834"/>
            <a:ext cx="8380466" cy="53563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611892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 descr="台灣腎病年報47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825" t="34796" r="13671" b="37577"/>
          <a:stretch/>
        </p:blipFill>
        <p:spPr>
          <a:xfrm>
            <a:off x="554833" y="1293637"/>
            <a:ext cx="8034335" cy="42707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784395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 descr="台灣腎病年報47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193" t="62871" r="14304" b="8456"/>
          <a:stretch/>
        </p:blipFill>
        <p:spPr>
          <a:xfrm>
            <a:off x="627034" y="1252670"/>
            <a:ext cx="7889933" cy="43526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292213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 descr="台灣腎病年報48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671" t="12096" r="11770" b="60276"/>
          <a:stretch/>
        </p:blipFill>
        <p:spPr>
          <a:xfrm>
            <a:off x="503222" y="1290436"/>
            <a:ext cx="8149772" cy="42707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419720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 descr="台灣腎病年報48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515" t="63469" r="11981" b="8605"/>
          <a:stretch/>
        </p:blipFill>
        <p:spPr>
          <a:xfrm>
            <a:off x="603758" y="1269953"/>
            <a:ext cx="7986524" cy="42912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449126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 descr="台灣腎病年報49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348" t="31361" r="14093" b="41012"/>
          <a:stretch/>
        </p:blipFill>
        <p:spPr>
          <a:xfrm>
            <a:off x="737461" y="1556716"/>
            <a:ext cx="7750205" cy="40613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402298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323</TotalTime>
  <Words>0</Words>
  <Application>Microsoft Macintosh PowerPoint</Application>
  <PresentationFormat>如螢幕大小 (4:3)</PresentationFormat>
  <Paragraphs>0</Paragraphs>
  <Slides>15</Slides>
  <Notes>0</Notes>
  <HiddenSlides>0</HiddenSlides>
  <MMClips>0</MMClips>
  <ScaleCrop>false</ScaleCrop>
  <HeadingPairs>
    <vt:vector size="4" baseType="variant">
      <vt:variant>
        <vt:lpstr>佈景主題</vt:lpstr>
      </vt:variant>
      <vt:variant>
        <vt:i4>1</vt:i4>
      </vt:variant>
      <vt:variant>
        <vt:lpstr>投影片標題</vt:lpstr>
      </vt:variant>
      <vt:variant>
        <vt:i4>15</vt:i4>
      </vt:variant>
    </vt:vector>
  </HeadingPairs>
  <TitlesOfParts>
    <vt:vector size="16" baseType="lpstr">
      <vt:lpstr>Office 佈景主題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簡報</dc:title>
  <dc:creator>mac mac</dc:creator>
  <cp:lastModifiedBy>mac mac</cp:lastModifiedBy>
  <cp:revision>8</cp:revision>
  <dcterms:created xsi:type="dcterms:W3CDTF">2018-08-07T04:04:56Z</dcterms:created>
  <dcterms:modified xsi:type="dcterms:W3CDTF">2018-08-14T10:05:48Z</dcterms:modified>
</cp:coreProperties>
</file>