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8" r:id="rId4"/>
    <p:sldId id="269" r:id="rId5"/>
    <p:sldId id="272" r:id="rId6"/>
    <p:sldId id="276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70" r:id="rId18"/>
    <p:sldId id="271" r:id="rId19"/>
    <p:sldId id="273" r:id="rId20"/>
    <p:sldId id="274" r:id="rId21"/>
    <p:sldId id="275" r:id="rId22"/>
  </p:sldIdLst>
  <p:sldSz cx="9144000" cy="6858000" type="screen4x3"/>
  <p:notesSz cx="6858000" cy="9144000"/>
  <p:defaultTextStyle>
    <a:defPPr>
      <a:defRPr lang="zh-TW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07" autoAdjust="0"/>
    <p:restoredTop sz="94660"/>
  </p:normalViewPr>
  <p:slideViewPr>
    <p:cSldViewPr snapToGrid="0" snapToObjects="1">
      <p:cViewPr varScale="1">
        <p:scale>
          <a:sx n="136" d="100"/>
          <a:sy n="136" d="100"/>
        </p:scale>
        <p:origin x="-128" y="-17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TW" altLang="en-US" smtClean="0"/>
              <a:t> 按一下以編輯母片子標題樣式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CA3F8-7B34-C34F-917C-F45177AF564A}" type="datetimeFigureOut">
              <a:rPr kumimoji="1" lang="zh-TW" altLang="en-US" smtClean="0"/>
              <a:t>19/7/18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3E95B-D658-FA41-BDEA-2E90A4767389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724654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CA3F8-7B34-C34F-917C-F45177AF564A}" type="datetimeFigureOut">
              <a:rPr kumimoji="1" lang="zh-TW" altLang="en-US" smtClean="0"/>
              <a:t>19/7/18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3E95B-D658-FA41-BDEA-2E90A4767389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065864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CA3F8-7B34-C34F-917C-F45177AF564A}" type="datetimeFigureOut">
              <a:rPr kumimoji="1" lang="zh-TW" altLang="en-US" smtClean="0"/>
              <a:t>19/7/18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3E95B-D658-FA41-BDEA-2E90A4767389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8822150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CA3F8-7B34-C34F-917C-F45177AF564A}" type="datetimeFigureOut">
              <a:rPr kumimoji="1" lang="zh-TW" altLang="en-US" smtClean="0"/>
              <a:t>19/7/18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3E95B-D658-FA41-BDEA-2E90A4767389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306806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CA3F8-7B34-C34F-917C-F45177AF564A}" type="datetimeFigureOut">
              <a:rPr kumimoji="1" lang="zh-TW" altLang="en-US" smtClean="0"/>
              <a:t>19/7/18</a:t>
            </a:fld>
            <a:endParaRPr kumimoji="1"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3E95B-D658-FA41-BDEA-2E90A4767389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pic>
        <p:nvPicPr>
          <p:cNvPr id="6" name="圖片 5" descr="7.jpg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173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CA3F8-7B34-C34F-917C-F45177AF564A}" type="datetimeFigureOut">
              <a:rPr kumimoji="1" lang="zh-TW" altLang="en-US" smtClean="0"/>
              <a:t>19/7/18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3E95B-D658-FA41-BDEA-2E90A4767389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338965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CA3F8-7B34-C34F-917C-F45177AF564A}" type="datetimeFigureOut">
              <a:rPr kumimoji="1" lang="zh-TW" altLang="en-US" smtClean="0"/>
              <a:t>19/7/18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3E95B-D658-FA41-BDEA-2E90A4767389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31776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CA3F8-7B34-C34F-917C-F45177AF564A}" type="datetimeFigureOut">
              <a:rPr kumimoji="1" lang="zh-TW" altLang="en-US" smtClean="0"/>
              <a:t>19/7/18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3E95B-D658-FA41-BDEA-2E90A4767389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232495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CA3F8-7B34-C34F-917C-F45177AF564A}" type="datetimeFigureOut">
              <a:rPr kumimoji="1" lang="zh-TW" altLang="en-US" smtClean="0"/>
              <a:t>19/7/18</a:t>
            </a:fld>
            <a:endParaRPr kumimoji="1"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3E95B-D658-FA41-BDEA-2E90A4767389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355757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CA3F8-7B34-C34F-917C-F45177AF564A}" type="datetimeFigureOut">
              <a:rPr kumimoji="1" lang="zh-TW" altLang="en-US" smtClean="0"/>
              <a:t>19/7/18</a:t>
            </a:fld>
            <a:endParaRPr kumimoji="1"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3E95B-D658-FA41-BDEA-2E90A4767389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283625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CA3F8-7B34-C34F-917C-F45177AF564A}" type="datetimeFigureOut">
              <a:rPr kumimoji="1" lang="zh-TW" altLang="en-US" smtClean="0"/>
              <a:t>19/7/18</a:t>
            </a:fld>
            <a:endParaRPr kumimoji="1"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3E95B-D658-FA41-BDEA-2E90A4767389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619291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CA3F8-7B34-C34F-917C-F45177AF564A}" type="datetimeFigureOut">
              <a:rPr kumimoji="1" lang="zh-TW" altLang="en-US" smtClean="0"/>
              <a:t>19/7/18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3E95B-D658-FA41-BDEA-2E90A4767389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314848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ECA3F8-7B34-C34F-917C-F45177AF564A}" type="datetimeFigureOut">
              <a:rPr kumimoji="1" lang="zh-TW" altLang="en-US" smtClean="0"/>
              <a:t>19/7/18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3E95B-D658-FA41-BDEA-2E90A4767389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7891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4" name="圖片 3" descr="章節底圖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579" y="0"/>
            <a:ext cx="96975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394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10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3" t="29277" r="9177" b="38043"/>
          <a:stretch/>
        </p:blipFill>
        <p:spPr>
          <a:xfrm>
            <a:off x="756359" y="999225"/>
            <a:ext cx="7838887" cy="450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8945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10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9" t="25191" r="12258" b="42536"/>
          <a:stretch/>
        </p:blipFill>
        <p:spPr>
          <a:xfrm>
            <a:off x="648974" y="1036578"/>
            <a:ext cx="7740411" cy="446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8728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10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4" t="37039" r="9869" b="35455"/>
          <a:stretch/>
        </p:blipFill>
        <p:spPr>
          <a:xfrm>
            <a:off x="504240" y="1083271"/>
            <a:ext cx="8037546" cy="393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9987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10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6" t="63319" r="9291" b="7268"/>
          <a:stretch/>
        </p:blipFill>
        <p:spPr>
          <a:xfrm>
            <a:off x="501126" y="1428797"/>
            <a:ext cx="7918031" cy="404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0816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10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2" t="13753" r="11488" b="56153"/>
          <a:stretch/>
        </p:blipFill>
        <p:spPr>
          <a:xfrm>
            <a:off x="719007" y="1223350"/>
            <a:ext cx="7612090" cy="402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4335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10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9" t="43030" r="11103" b="25923"/>
          <a:stretch/>
        </p:blipFill>
        <p:spPr>
          <a:xfrm>
            <a:off x="554616" y="1129964"/>
            <a:ext cx="7958470" cy="4351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1578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1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3" t="30638" r="8407" b="38859"/>
          <a:stretch/>
        </p:blipFill>
        <p:spPr>
          <a:xfrm>
            <a:off x="452631" y="1251366"/>
            <a:ext cx="8241989" cy="441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1603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10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0" t="35949" r="11987" b="34910"/>
          <a:stretch/>
        </p:blipFill>
        <p:spPr>
          <a:xfrm>
            <a:off x="485563" y="1223350"/>
            <a:ext cx="7879891" cy="402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3447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10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5" t="64136" r="12258" b="4681"/>
          <a:stretch/>
        </p:blipFill>
        <p:spPr>
          <a:xfrm>
            <a:off x="756358" y="1073933"/>
            <a:ext cx="7521545" cy="421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8649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11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6" t="37311" r="12180" b="33685"/>
          <a:stretch/>
        </p:blipFill>
        <p:spPr>
          <a:xfrm>
            <a:off x="569603" y="1298059"/>
            <a:ext cx="7977344" cy="416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689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9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4" t="14570" r="11874" b="33277"/>
          <a:stretch/>
        </p:blipFill>
        <p:spPr>
          <a:xfrm>
            <a:off x="1204571" y="326848"/>
            <a:ext cx="6760537" cy="630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8378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11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8" t="65634" r="13413" b="4000"/>
          <a:stretch/>
        </p:blipFill>
        <p:spPr>
          <a:xfrm>
            <a:off x="737683" y="1270043"/>
            <a:ext cx="7442193" cy="412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9831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11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6" t="23285" r="9370" b="47847"/>
          <a:stretch/>
        </p:blipFill>
        <p:spPr>
          <a:xfrm>
            <a:off x="531902" y="1568877"/>
            <a:ext cx="7984666" cy="410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637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10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5" t="14026" r="11295" b="8085"/>
          <a:stretch/>
        </p:blipFill>
        <p:spPr>
          <a:xfrm>
            <a:off x="2138346" y="298833"/>
            <a:ext cx="4659542" cy="643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317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10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1" t="44391" r="9755" b="6859"/>
          <a:stretch/>
        </p:blipFill>
        <p:spPr>
          <a:xfrm>
            <a:off x="980465" y="317510"/>
            <a:ext cx="7134048" cy="632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083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11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1" t="34042" r="10140" b="16255"/>
          <a:stretch/>
        </p:blipFill>
        <p:spPr>
          <a:xfrm>
            <a:off x="1307284" y="354864"/>
            <a:ext cx="6443055" cy="590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719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11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3" t="28323" r="12644" b="12715"/>
          <a:stretch/>
        </p:blipFill>
        <p:spPr>
          <a:xfrm>
            <a:off x="1746160" y="382879"/>
            <a:ext cx="5583980" cy="604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2267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10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5" t="32817" r="8599" b="38043"/>
          <a:stretch/>
        </p:blipFill>
        <p:spPr>
          <a:xfrm>
            <a:off x="532252" y="1195333"/>
            <a:ext cx="7955422" cy="4015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874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10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6" t="60868" r="8906" b="7132"/>
          <a:stretch/>
        </p:blipFill>
        <p:spPr>
          <a:xfrm>
            <a:off x="487947" y="952531"/>
            <a:ext cx="8004645" cy="442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938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10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" t="27370" r="12373" b="38723"/>
          <a:stretch/>
        </p:blipFill>
        <p:spPr>
          <a:xfrm>
            <a:off x="532253" y="905838"/>
            <a:ext cx="7869066" cy="468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6107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Macintosh PowerPoint</Application>
  <PresentationFormat>如螢幕大小 (4:3)</PresentationFormat>
  <Paragraphs>0</Paragraphs>
  <Slides>21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21</vt:i4>
      </vt:variant>
    </vt:vector>
  </HeadingPairs>
  <TitlesOfParts>
    <vt:vector size="22" baseType="lpstr"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mac</dc:creator>
  <cp:lastModifiedBy>mac</cp:lastModifiedBy>
  <cp:revision>4</cp:revision>
  <dcterms:created xsi:type="dcterms:W3CDTF">2019-07-18T06:51:42Z</dcterms:created>
  <dcterms:modified xsi:type="dcterms:W3CDTF">2019-07-18T10:27:38Z</dcterms:modified>
</cp:coreProperties>
</file>