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73" r:id="rId13"/>
    <p:sldId id="274" r:id="rId14"/>
    <p:sldId id="275" r:id="rId15"/>
    <p:sldId id="276" r:id="rId16"/>
    <p:sldId id="266" r:id="rId17"/>
    <p:sldId id="267" r:id="rId18"/>
    <p:sldId id="268" r:id="rId19"/>
    <p:sldId id="269" r:id="rId20"/>
    <p:sldId id="270" r:id="rId21"/>
    <p:sldId id="271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37" autoAdjust="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2112" y="-96"/>
      </p:cViewPr>
      <p:guideLst>
        <p:guide orient="horz" pos="2080"/>
        <p:guide pos="28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 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510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9654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6650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ch7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4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7170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63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990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203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0059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258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981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2361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1DF01-0F5E-AB4C-8E55-C54E7137E79A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EF043-2507-8540-B92F-AB25B2BE708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672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ch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14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3" t="46428" r="14270" b="25794"/>
          <a:stretch/>
        </p:blipFill>
        <p:spPr>
          <a:xfrm>
            <a:off x="770641" y="1557338"/>
            <a:ext cx="7366429" cy="38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58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9" t="12434" r="11652" b="60185"/>
          <a:stretch/>
        </p:blipFill>
        <p:spPr>
          <a:xfrm>
            <a:off x="865073" y="1496786"/>
            <a:ext cx="7431339" cy="385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26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50397" r="12774" b="21561"/>
          <a:stretch/>
        </p:blipFill>
        <p:spPr>
          <a:xfrm>
            <a:off x="902866" y="1433286"/>
            <a:ext cx="7321667" cy="40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50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t="12169" r="15205" b="59656"/>
          <a:stretch/>
        </p:blipFill>
        <p:spPr>
          <a:xfrm>
            <a:off x="903570" y="1460501"/>
            <a:ext cx="7254242" cy="39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3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63360" r="14083" b="6746"/>
          <a:stretch/>
        </p:blipFill>
        <p:spPr>
          <a:xfrm>
            <a:off x="945599" y="1414916"/>
            <a:ext cx="7173329" cy="407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31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1" t="29894" r="12399" b="43386"/>
          <a:stretch/>
        </p:blipFill>
        <p:spPr>
          <a:xfrm>
            <a:off x="973339" y="1496786"/>
            <a:ext cx="7319608" cy="38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4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t="57672" r="12025" b="13757"/>
          <a:stretch/>
        </p:blipFill>
        <p:spPr>
          <a:xfrm>
            <a:off x="990428" y="1451430"/>
            <a:ext cx="7179653" cy="39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93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11773" r="13709" b="60053"/>
          <a:stretch/>
        </p:blipFill>
        <p:spPr>
          <a:xfrm>
            <a:off x="909357" y="1424214"/>
            <a:ext cx="7427500" cy="39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9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41005" r="14270" b="31085"/>
          <a:stretch/>
        </p:blipFill>
        <p:spPr>
          <a:xfrm>
            <a:off x="858906" y="1478643"/>
            <a:ext cx="7391966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9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50529" r="12399" b="21561"/>
          <a:stretch/>
        </p:blipFill>
        <p:spPr>
          <a:xfrm>
            <a:off x="861787" y="1475867"/>
            <a:ext cx="7338784" cy="39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台灣腎病年報1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1" b="6085"/>
          <a:stretch/>
        </p:blipFill>
        <p:spPr>
          <a:xfrm>
            <a:off x="56027" y="294822"/>
            <a:ext cx="9031946" cy="626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06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t="12434" r="15019" b="59524"/>
          <a:stretch/>
        </p:blipFill>
        <p:spPr>
          <a:xfrm>
            <a:off x="870857" y="1424214"/>
            <a:ext cx="7398649" cy="401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40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40608" r="13896" b="31085"/>
          <a:stretch/>
        </p:blipFill>
        <p:spPr>
          <a:xfrm>
            <a:off x="889000" y="1451429"/>
            <a:ext cx="7351671" cy="39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04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1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t="30291" r="11090" b="40476"/>
          <a:stretch/>
        </p:blipFill>
        <p:spPr>
          <a:xfrm>
            <a:off x="896231" y="1297215"/>
            <a:ext cx="7514911" cy="417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05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32936" r="14270" b="40080"/>
          <a:stretch/>
        </p:blipFill>
        <p:spPr>
          <a:xfrm>
            <a:off x="952501" y="1486439"/>
            <a:ext cx="7393214" cy="38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70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61376" r="13896" b="10978"/>
          <a:stretch/>
        </p:blipFill>
        <p:spPr>
          <a:xfrm>
            <a:off x="700368" y="1424214"/>
            <a:ext cx="7708543" cy="40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60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t="39947" r="14832" b="31614"/>
          <a:stretch/>
        </p:blipFill>
        <p:spPr>
          <a:xfrm>
            <a:off x="719875" y="1260929"/>
            <a:ext cx="7704251" cy="42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57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2434" r="10903" b="59920"/>
          <a:stretch/>
        </p:blipFill>
        <p:spPr>
          <a:xfrm>
            <a:off x="719727" y="1387930"/>
            <a:ext cx="7704546" cy="40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33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台灣腎病年報1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1" b="16798"/>
          <a:stretch/>
        </p:blipFill>
        <p:spPr>
          <a:xfrm>
            <a:off x="40822" y="182551"/>
            <a:ext cx="9062356" cy="649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02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台灣腎病年報1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10450"/>
          <a:stretch/>
        </p:blipFill>
        <p:spPr>
          <a:xfrm>
            <a:off x="1470648" y="52455"/>
            <a:ext cx="6202705" cy="67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9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台灣腎病年報1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4" b="32143"/>
          <a:stretch/>
        </p:blipFill>
        <p:spPr>
          <a:xfrm>
            <a:off x="557341" y="282257"/>
            <a:ext cx="8029319" cy="629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7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台灣腎病年報1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1" b="17592"/>
          <a:stretch/>
        </p:blipFill>
        <p:spPr>
          <a:xfrm>
            <a:off x="362857" y="306982"/>
            <a:ext cx="8418286" cy="624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9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7" b="13359"/>
          <a:stretch/>
        </p:blipFill>
        <p:spPr>
          <a:xfrm>
            <a:off x="571500" y="457995"/>
            <a:ext cx="8001000" cy="59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8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2" b="14683"/>
          <a:stretch/>
        </p:blipFill>
        <p:spPr>
          <a:xfrm>
            <a:off x="-48016" y="369538"/>
            <a:ext cx="9240032" cy="61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44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1" b="15344"/>
          <a:stretch/>
        </p:blipFill>
        <p:spPr>
          <a:xfrm>
            <a:off x="780143" y="247640"/>
            <a:ext cx="7583714" cy="636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27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0</Words>
  <Application>Microsoft Macintosh PowerPoint</Application>
  <PresentationFormat>如螢幕大小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 mac</dc:creator>
  <cp:lastModifiedBy>mac mac</cp:lastModifiedBy>
  <cp:revision>6</cp:revision>
  <dcterms:created xsi:type="dcterms:W3CDTF">2018-08-15T01:18:24Z</dcterms:created>
  <dcterms:modified xsi:type="dcterms:W3CDTF">2018-08-15T09:24:01Z</dcterms:modified>
</cp:coreProperties>
</file>