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8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</p:sldIdLst>
  <p:sldSz cx="9144000" cy="6858000" type="screen4x3"/>
  <p:notesSz cx="6858000" cy="9144000"/>
  <p:defaultTextStyle>
    <a:defPPr>
      <a:defRPr lang="zh-TW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19" autoAdjust="0"/>
    <p:restoredTop sz="94660"/>
  </p:normalViewPr>
  <p:slideViewPr>
    <p:cSldViewPr snapToGrid="0" snapToObjects="1">
      <p:cViewPr varScale="1">
        <p:scale>
          <a:sx n="104" d="100"/>
          <a:sy n="104" d="100"/>
        </p:scale>
        <p:origin x="-112" y="-19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zh-TW" altLang="x-none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子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x-none" altLang="zh-TW" smtClean="0"/>
              <a:t> </a:t>
            </a:r>
            <a:r>
              <a:rPr kumimoji="1" lang="zh-TW" altLang="x-none" smtClean="0"/>
              <a:t>按一下以編輯母片子標題樣式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98CB1-479F-004A-AEB8-D0698F7501A8}" type="datetimeFigureOut">
              <a:rPr kumimoji="1" lang="zh-TW" altLang="en-US" smtClean="0"/>
              <a:t>19/7/19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70464-E600-494D-81A0-887FE3378843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843860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x-none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TW" altLang="x-none" smtClean="0"/>
              <a:t>按一下以編輯母片文字樣式</a:t>
            </a:r>
          </a:p>
          <a:p>
            <a:pPr lvl="1"/>
            <a:r>
              <a:rPr kumimoji="1" lang="zh-TW" altLang="x-none" smtClean="0"/>
              <a:t>第二層</a:t>
            </a:r>
          </a:p>
          <a:p>
            <a:pPr lvl="2"/>
            <a:r>
              <a:rPr kumimoji="1" lang="zh-TW" altLang="x-none" smtClean="0"/>
              <a:t>第三層</a:t>
            </a:r>
          </a:p>
          <a:p>
            <a:pPr lvl="3"/>
            <a:r>
              <a:rPr kumimoji="1" lang="zh-TW" altLang="x-none" smtClean="0"/>
              <a:t>第四層</a:t>
            </a:r>
          </a:p>
          <a:p>
            <a:pPr lvl="4"/>
            <a:r>
              <a:rPr kumimoji="1" lang="zh-TW" altLang="x-none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98CB1-479F-004A-AEB8-D0698F7501A8}" type="datetimeFigureOut">
              <a:rPr kumimoji="1" lang="zh-TW" altLang="en-US" smtClean="0"/>
              <a:t>19/7/19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70464-E600-494D-81A0-887FE3378843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937660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zh-TW" altLang="x-none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zh-TW" altLang="x-none" smtClean="0"/>
              <a:t>按一下以編輯母片文字樣式</a:t>
            </a:r>
          </a:p>
          <a:p>
            <a:pPr lvl="1"/>
            <a:r>
              <a:rPr kumimoji="1" lang="zh-TW" altLang="x-none" smtClean="0"/>
              <a:t>第二層</a:t>
            </a:r>
          </a:p>
          <a:p>
            <a:pPr lvl="2"/>
            <a:r>
              <a:rPr kumimoji="1" lang="zh-TW" altLang="x-none" smtClean="0"/>
              <a:t>第三層</a:t>
            </a:r>
          </a:p>
          <a:p>
            <a:pPr lvl="3"/>
            <a:r>
              <a:rPr kumimoji="1" lang="zh-TW" altLang="x-none" smtClean="0"/>
              <a:t>第四層</a:t>
            </a:r>
          </a:p>
          <a:p>
            <a:pPr lvl="4"/>
            <a:r>
              <a:rPr kumimoji="1" lang="zh-TW" altLang="x-none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98CB1-479F-004A-AEB8-D0698F7501A8}" type="datetimeFigureOut">
              <a:rPr kumimoji="1" lang="zh-TW" altLang="en-US" smtClean="0"/>
              <a:t>19/7/19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70464-E600-494D-81A0-887FE3378843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140637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98CB1-479F-004A-AEB8-D0698F7501A8}" type="datetimeFigureOut">
              <a:rPr kumimoji="1" lang="zh-TW" altLang="en-US" smtClean="0"/>
              <a:t>19/7/19</a:t>
            </a:fld>
            <a:endParaRPr kumimoji="1"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70464-E600-494D-81A0-887FE3378843}" type="slidenum">
              <a:rPr kumimoji="1" lang="zh-TW" altLang="en-US" smtClean="0"/>
              <a:t>‹#›</a:t>
            </a:fld>
            <a:endParaRPr kumimoji="1" lang="zh-TW" altLang="en-US"/>
          </a:p>
        </p:txBody>
      </p:sp>
      <p:pic>
        <p:nvPicPr>
          <p:cNvPr id="6" name="圖片 5" descr="8.jpg"/>
          <p:cNvPicPr>
            <a:picLocks noChangeAspect="1"/>
          </p:cNvPicPr>
          <p:nvPr userDrawn="1"/>
        </p:nvPicPr>
        <p:blipFill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676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x-none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TW" altLang="x-none" smtClean="0"/>
              <a:t>按一下以編輯母片文字樣式</a:t>
            </a:r>
          </a:p>
          <a:p>
            <a:pPr lvl="1"/>
            <a:r>
              <a:rPr kumimoji="1" lang="zh-TW" altLang="x-none" smtClean="0"/>
              <a:t>第二層</a:t>
            </a:r>
          </a:p>
          <a:p>
            <a:pPr lvl="2"/>
            <a:r>
              <a:rPr kumimoji="1" lang="zh-TW" altLang="x-none" smtClean="0"/>
              <a:t>第三層</a:t>
            </a:r>
          </a:p>
          <a:p>
            <a:pPr lvl="3"/>
            <a:r>
              <a:rPr kumimoji="1" lang="zh-TW" altLang="x-none" smtClean="0"/>
              <a:t>第四層</a:t>
            </a:r>
          </a:p>
          <a:p>
            <a:pPr lvl="4"/>
            <a:r>
              <a:rPr kumimoji="1" lang="zh-TW" altLang="x-none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98CB1-479F-004A-AEB8-D0698F7501A8}" type="datetimeFigureOut">
              <a:rPr kumimoji="1" lang="zh-TW" altLang="en-US" smtClean="0"/>
              <a:t>19/7/19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70464-E600-494D-81A0-887FE3378843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31544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zh-TW" altLang="x-none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TW" altLang="x-none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98CB1-479F-004A-AEB8-D0698F7501A8}" type="datetimeFigureOut">
              <a:rPr kumimoji="1" lang="zh-TW" altLang="en-US" smtClean="0"/>
              <a:t>19/7/19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70464-E600-494D-81A0-887FE3378843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388479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x-none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TW" altLang="x-none" smtClean="0"/>
              <a:t>按一下以編輯母片文字樣式</a:t>
            </a:r>
          </a:p>
          <a:p>
            <a:pPr lvl="1"/>
            <a:r>
              <a:rPr kumimoji="1" lang="zh-TW" altLang="x-none" smtClean="0"/>
              <a:t>第二層</a:t>
            </a:r>
          </a:p>
          <a:p>
            <a:pPr lvl="2"/>
            <a:r>
              <a:rPr kumimoji="1" lang="zh-TW" altLang="x-none" smtClean="0"/>
              <a:t>第三層</a:t>
            </a:r>
          </a:p>
          <a:p>
            <a:pPr lvl="3"/>
            <a:r>
              <a:rPr kumimoji="1" lang="zh-TW" altLang="x-none" smtClean="0"/>
              <a:t>第四層</a:t>
            </a:r>
          </a:p>
          <a:p>
            <a:pPr lvl="4"/>
            <a:r>
              <a:rPr kumimoji="1" lang="zh-TW" altLang="x-none" smtClean="0"/>
              <a:t>第五層</a:t>
            </a:r>
            <a:endParaRPr kumimoji="1"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TW" altLang="x-none" smtClean="0"/>
              <a:t>按一下以編輯母片文字樣式</a:t>
            </a:r>
          </a:p>
          <a:p>
            <a:pPr lvl="1"/>
            <a:r>
              <a:rPr kumimoji="1" lang="zh-TW" altLang="x-none" smtClean="0"/>
              <a:t>第二層</a:t>
            </a:r>
          </a:p>
          <a:p>
            <a:pPr lvl="2"/>
            <a:r>
              <a:rPr kumimoji="1" lang="zh-TW" altLang="x-none" smtClean="0"/>
              <a:t>第三層</a:t>
            </a:r>
          </a:p>
          <a:p>
            <a:pPr lvl="3"/>
            <a:r>
              <a:rPr kumimoji="1" lang="zh-TW" altLang="x-none" smtClean="0"/>
              <a:t>第四層</a:t>
            </a:r>
          </a:p>
          <a:p>
            <a:pPr lvl="4"/>
            <a:r>
              <a:rPr kumimoji="1" lang="zh-TW" altLang="x-none" smtClean="0"/>
              <a:t>第五層</a:t>
            </a:r>
            <a:endParaRPr kumimoji="1"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98CB1-479F-004A-AEB8-D0698F7501A8}" type="datetimeFigureOut">
              <a:rPr kumimoji="1" lang="zh-TW" altLang="en-US" smtClean="0"/>
              <a:t>19/7/19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70464-E600-494D-81A0-887FE3378843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023808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zh-TW" altLang="x-none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x-none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TW" altLang="x-none" smtClean="0"/>
              <a:t>按一下以編輯母片文字樣式</a:t>
            </a:r>
          </a:p>
          <a:p>
            <a:pPr lvl="1"/>
            <a:r>
              <a:rPr kumimoji="1" lang="zh-TW" altLang="x-none" smtClean="0"/>
              <a:t>第二層</a:t>
            </a:r>
          </a:p>
          <a:p>
            <a:pPr lvl="2"/>
            <a:r>
              <a:rPr kumimoji="1" lang="zh-TW" altLang="x-none" smtClean="0"/>
              <a:t>第三層</a:t>
            </a:r>
          </a:p>
          <a:p>
            <a:pPr lvl="3"/>
            <a:r>
              <a:rPr kumimoji="1" lang="zh-TW" altLang="x-none" smtClean="0"/>
              <a:t>第四層</a:t>
            </a:r>
          </a:p>
          <a:p>
            <a:pPr lvl="4"/>
            <a:r>
              <a:rPr kumimoji="1" lang="zh-TW" altLang="x-none" smtClean="0"/>
              <a:t>第五層</a:t>
            </a:r>
            <a:endParaRPr kumimoji="1"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TW" altLang="x-none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TW" altLang="x-none" smtClean="0"/>
              <a:t>按一下以編輯母片文字樣式</a:t>
            </a:r>
          </a:p>
          <a:p>
            <a:pPr lvl="1"/>
            <a:r>
              <a:rPr kumimoji="1" lang="zh-TW" altLang="x-none" smtClean="0"/>
              <a:t>第二層</a:t>
            </a:r>
          </a:p>
          <a:p>
            <a:pPr lvl="2"/>
            <a:r>
              <a:rPr kumimoji="1" lang="zh-TW" altLang="x-none" smtClean="0"/>
              <a:t>第三層</a:t>
            </a:r>
          </a:p>
          <a:p>
            <a:pPr lvl="3"/>
            <a:r>
              <a:rPr kumimoji="1" lang="zh-TW" altLang="x-none" smtClean="0"/>
              <a:t>第四層</a:t>
            </a:r>
          </a:p>
          <a:p>
            <a:pPr lvl="4"/>
            <a:r>
              <a:rPr kumimoji="1" lang="zh-TW" altLang="x-none" smtClean="0"/>
              <a:t>第五層</a:t>
            </a:r>
            <a:endParaRPr kumimoji="1"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98CB1-479F-004A-AEB8-D0698F7501A8}" type="datetimeFigureOut">
              <a:rPr kumimoji="1" lang="zh-TW" altLang="en-US" smtClean="0"/>
              <a:t>19/7/19</a:t>
            </a:fld>
            <a:endParaRPr kumimoji="1"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70464-E600-494D-81A0-887FE3378843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280858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x-none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98CB1-479F-004A-AEB8-D0698F7501A8}" type="datetimeFigureOut">
              <a:rPr kumimoji="1" lang="zh-TW" altLang="en-US" smtClean="0"/>
              <a:t>19/7/19</a:t>
            </a:fld>
            <a:endParaRPr kumimoji="1"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70464-E600-494D-81A0-887FE3378843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991733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98CB1-479F-004A-AEB8-D0698F7501A8}" type="datetimeFigureOut">
              <a:rPr kumimoji="1" lang="zh-TW" altLang="en-US" smtClean="0"/>
              <a:t>19/7/19</a:t>
            </a:fld>
            <a:endParaRPr kumimoji="1"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70464-E600-494D-81A0-887FE3378843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36089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TW" altLang="x-none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TW" altLang="x-none" smtClean="0"/>
              <a:t>按一下以編輯母片文字樣式</a:t>
            </a:r>
          </a:p>
          <a:p>
            <a:pPr lvl="1"/>
            <a:r>
              <a:rPr kumimoji="1" lang="zh-TW" altLang="x-none" smtClean="0"/>
              <a:t>第二層</a:t>
            </a:r>
          </a:p>
          <a:p>
            <a:pPr lvl="2"/>
            <a:r>
              <a:rPr kumimoji="1" lang="zh-TW" altLang="x-none" smtClean="0"/>
              <a:t>第三層</a:t>
            </a:r>
          </a:p>
          <a:p>
            <a:pPr lvl="3"/>
            <a:r>
              <a:rPr kumimoji="1" lang="zh-TW" altLang="x-none" smtClean="0"/>
              <a:t>第四層</a:t>
            </a:r>
          </a:p>
          <a:p>
            <a:pPr lvl="4"/>
            <a:r>
              <a:rPr kumimoji="1" lang="zh-TW" altLang="x-none" smtClean="0"/>
              <a:t>第五層</a:t>
            </a:r>
            <a:endParaRPr kumimoji="1"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TW" altLang="x-none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98CB1-479F-004A-AEB8-D0698F7501A8}" type="datetimeFigureOut">
              <a:rPr kumimoji="1" lang="zh-TW" altLang="en-US" smtClean="0"/>
              <a:t>19/7/19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70464-E600-494D-81A0-887FE3378843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759392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TW" altLang="x-none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TW" altLang="x-none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98CB1-479F-004A-AEB8-D0698F7501A8}" type="datetimeFigureOut">
              <a:rPr kumimoji="1" lang="zh-TW" altLang="en-US" smtClean="0"/>
              <a:t>19/7/19</a:t>
            </a:fld>
            <a:endParaRPr kumimoji="1"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70464-E600-494D-81A0-887FE3378843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54222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x-none" smtClean="0"/>
              <a:t>按一下以編輯母片標題樣式</a:t>
            </a:r>
            <a:endParaRPr kumimoji="1"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x-none" smtClean="0"/>
              <a:t>按一下以編輯母片文字樣式</a:t>
            </a:r>
          </a:p>
          <a:p>
            <a:pPr lvl="1"/>
            <a:r>
              <a:rPr kumimoji="1" lang="zh-TW" altLang="x-none" smtClean="0"/>
              <a:t>第二層</a:t>
            </a:r>
          </a:p>
          <a:p>
            <a:pPr lvl="2"/>
            <a:r>
              <a:rPr kumimoji="1" lang="zh-TW" altLang="x-none" smtClean="0"/>
              <a:t>第三層</a:t>
            </a:r>
          </a:p>
          <a:p>
            <a:pPr lvl="3"/>
            <a:r>
              <a:rPr kumimoji="1" lang="zh-TW" altLang="x-none" smtClean="0"/>
              <a:t>第四層</a:t>
            </a:r>
          </a:p>
          <a:p>
            <a:pPr lvl="4"/>
            <a:r>
              <a:rPr kumimoji="1" lang="zh-TW" altLang="x-none" smtClean="0"/>
              <a:t>第五層</a:t>
            </a:r>
            <a:endParaRPr kumimoji="1"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98CB1-479F-004A-AEB8-D0698F7501A8}" type="datetimeFigureOut">
              <a:rPr kumimoji="1" lang="zh-TW" altLang="en-US" smtClean="0"/>
              <a:t>19/7/19</a:t>
            </a:fld>
            <a:endParaRPr kumimoji="1"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170464-E600-494D-81A0-887FE3378843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943233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3" name="子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4" name="圖片 3" descr="章節底圖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9052" y="0"/>
            <a:ext cx="9713052" cy="686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5117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12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6" t="62319" r="8248" b="6343"/>
          <a:stretch/>
        </p:blipFill>
        <p:spPr>
          <a:xfrm>
            <a:off x="516251" y="1111200"/>
            <a:ext cx="8026016" cy="435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3253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12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4" t="11217" r="10766" b="59938"/>
          <a:stretch/>
        </p:blipFill>
        <p:spPr>
          <a:xfrm>
            <a:off x="389438" y="1245518"/>
            <a:ext cx="8159066" cy="405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2102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12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4" t="38638" r="11681" b="30737"/>
          <a:stretch/>
        </p:blipFill>
        <p:spPr>
          <a:xfrm>
            <a:off x="419409" y="1123410"/>
            <a:ext cx="8026784" cy="427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413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12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4" t="68195" r="11270" b="1892"/>
          <a:stretch/>
        </p:blipFill>
        <p:spPr>
          <a:xfrm>
            <a:off x="427432" y="1196678"/>
            <a:ext cx="8149126" cy="422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928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12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0" t="14066" r="8752" b="57624"/>
          <a:stretch/>
        </p:blipFill>
        <p:spPr>
          <a:xfrm>
            <a:off x="511074" y="1330997"/>
            <a:ext cx="8012533" cy="398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7055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12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0" t="63210" r="8881" b="7767"/>
          <a:stretch/>
        </p:blipFill>
        <p:spPr>
          <a:xfrm>
            <a:off x="427437" y="1367631"/>
            <a:ext cx="8084580" cy="404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0616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12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7" t="12464" r="11085" b="56199"/>
          <a:stretch/>
        </p:blipFill>
        <p:spPr>
          <a:xfrm>
            <a:off x="587093" y="1098989"/>
            <a:ext cx="7825275" cy="423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3479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12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8" t="42377" r="11773" b="27532"/>
          <a:stretch/>
        </p:blipFill>
        <p:spPr>
          <a:xfrm>
            <a:off x="354015" y="1241852"/>
            <a:ext cx="8157996" cy="422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4522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12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9" t="39884" r="9050" b="32339"/>
          <a:stretch/>
        </p:blipFill>
        <p:spPr>
          <a:xfrm>
            <a:off x="397606" y="1367631"/>
            <a:ext cx="8167008" cy="396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2200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12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2" t="66415" r="8739" b="4206"/>
          <a:stretch/>
        </p:blipFill>
        <p:spPr>
          <a:xfrm>
            <a:off x="326402" y="1428686"/>
            <a:ext cx="8300252" cy="4200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0743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11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3" t="32579" r="11002" b="37817"/>
          <a:stretch/>
        </p:blipFill>
        <p:spPr>
          <a:xfrm>
            <a:off x="262955" y="991964"/>
            <a:ext cx="8326772" cy="439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2199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12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0" t="12998" r="11522" b="56198"/>
          <a:stretch/>
        </p:blipFill>
        <p:spPr>
          <a:xfrm>
            <a:off x="279048" y="1037933"/>
            <a:ext cx="8350997" cy="4444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9385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12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8" t="42555" r="10829" b="24861"/>
          <a:stretch/>
        </p:blipFill>
        <p:spPr>
          <a:xfrm>
            <a:off x="354159" y="854768"/>
            <a:ext cx="8252086" cy="460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4934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12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t="13354" r="8751" b="58335"/>
          <a:stretch/>
        </p:blipFill>
        <p:spPr>
          <a:xfrm>
            <a:off x="661615" y="1355420"/>
            <a:ext cx="7912378" cy="398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7163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12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2" t="40595" r="9255" b="29847"/>
          <a:stretch/>
        </p:blipFill>
        <p:spPr>
          <a:xfrm>
            <a:off x="404034" y="1227391"/>
            <a:ext cx="8278950" cy="426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7015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12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7" t="32584" r="10039" b="37681"/>
          <a:stretch/>
        </p:blipFill>
        <p:spPr>
          <a:xfrm>
            <a:off x="183182" y="1343209"/>
            <a:ext cx="8450951" cy="422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0918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12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4" t="61073" r="10766" b="8480"/>
          <a:stretch/>
        </p:blipFill>
        <p:spPr>
          <a:xfrm>
            <a:off x="299520" y="1221100"/>
            <a:ext cx="8474657" cy="444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4933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12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5" t="39706" r="9018" b="30737"/>
          <a:stretch/>
        </p:blipFill>
        <p:spPr>
          <a:xfrm>
            <a:off x="417279" y="1160046"/>
            <a:ext cx="8192577" cy="4249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8947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12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0" t="13354" r="11079" b="56555"/>
          <a:stretch/>
        </p:blipFill>
        <p:spPr>
          <a:xfrm>
            <a:off x="377642" y="1025724"/>
            <a:ext cx="8504280" cy="440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8004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12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4" t="42555" r="10514" b="24327"/>
          <a:stretch/>
        </p:blipFill>
        <p:spPr>
          <a:xfrm>
            <a:off x="143397" y="962988"/>
            <a:ext cx="8698348" cy="494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8230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13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2" t="13710" r="8350" b="58513"/>
          <a:stretch/>
        </p:blipFill>
        <p:spPr>
          <a:xfrm>
            <a:off x="425239" y="1392053"/>
            <a:ext cx="8367029" cy="407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9095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11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4" t="61642" r="11383" b="5373"/>
          <a:stretch/>
        </p:blipFill>
        <p:spPr>
          <a:xfrm>
            <a:off x="453068" y="1034719"/>
            <a:ext cx="7755839" cy="458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1804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13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8" t="40774" r="9169" b="30025"/>
          <a:stretch/>
        </p:blipFill>
        <p:spPr>
          <a:xfrm>
            <a:off x="226523" y="1147835"/>
            <a:ext cx="8610751" cy="437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7233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13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9" t="27777" r="11781" b="42666"/>
          <a:stretch/>
        </p:blipFill>
        <p:spPr>
          <a:xfrm>
            <a:off x="254692" y="1025725"/>
            <a:ext cx="8548797" cy="442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8193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13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0" t="56087" r="11018" b="12041"/>
          <a:stretch/>
        </p:blipFill>
        <p:spPr>
          <a:xfrm>
            <a:off x="129697" y="915825"/>
            <a:ext cx="8743497" cy="485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9035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11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5" t="45556" r="11924" b="25380"/>
          <a:stretch/>
        </p:blipFill>
        <p:spPr>
          <a:xfrm>
            <a:off x="559732" y="1207099"/>
            <a:ext cx="7958985" cy="415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099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11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3" t="15005" r="10204" b="56472"/>
          <a:stretch/>
        </p:blipFill>
        <p:spPr>
          <a:xfrm>
            <a:off x="571551" y="1163369"/>
            <a:ext cx="7868512" cy="409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0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118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4" t="42312" r="10204" b="26461"/>
          <a:stretch/>
        </p:blipFill>
        <p:spPr>
          <a:xfrm>
            <a:off x="558447" y="1033446"/>
            <a:ext cx="7845297" cy="438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6242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11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4" t="13653" r="12531" b="53633"/>
          <a:stretch/>
        </p:blipFill>
        <p:spPr>
          <a:xfrm>
            <a:off x="681235" y="947202"/>
            <a:ext cx="7672852" cy="447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5433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11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0" t="45286" r="11541" b="25110"/>
          <a:stretch/>
        </p:blipFill>
        <p:spPr>
          <a:xfrm>
            <a:off x="473683" y="1380674"/>
            <a:ext cx="7973935" cy="4089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4974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2018台灣腎病年報12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4" t="35824" r="9630" b="36735"/>
          <a:stretch/>
        </p:blipFill>
        <p:spPr>
          <a:xfrm>
            <a:off x="595085" y="1235634"/>
            <a:ext cx="7827264" cy="381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1809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0</Words>
  <Application>Microsoft Macintosh PowerPoint</Application>
  <PresentationFormat>如螢幕大小 (4:3)</PresentationFormat>
  <Paragraphs>0</Paragraphs>
  <Slides>32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32</vt:i4>
      </vt:variant>
    </vt:vector>
  </HeadingPairs>
  <TitlesOfParts>
    <vt:vector size="33" baseType="lpstr"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mac</dc:creator>
  <cp:lastModifiedBy>mac</cp:lastModifiedBy>
  <cp:revision>12</cp:revision>
  <dcterms:created xsi:type="dcterms:W3CDTF">2019-07-18T06:54:28Z</dcterms:created>
  <dcterms:modified xsi:type="dcterms:W3CDTF">2019-07-19T09:35:17Z</dcterms:modified>
</cp:coreProperties>
</file>