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3" d="100"/>
          <a:sy n="123" d="100"/>
        </p:scale>
        <p:origin x="-344" y="-104"/>
      </p:cViewPr>
      <p:guideLst>
        <p:guide orient="horz" pos="20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B95-F6DB-7441-834C-FC512DB4CEFB}" type="datetimeFigureOut">
              <a:rPr kumimoji="1" lang="zh-TW" altLang="en-US" smtClean="0"/>
              <a:t>18/8/15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5992-14B2-9344-8769-E1A3119ED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9093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B95-F6DB-7441-834C-FC512DB4CEFB}" type="datetimeFigureOut">
              <a:rPr kumimoji="1" lang="zh-TW" altLang="en-US" smtClean="0"/>
              <a:t>18/8/15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5992-14B2-9344-8769-E1A3119ED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198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B95-F6DB-7441-834C-FC512DB4CEFB}" type="datetimeFigureOut">
              <a:rPr kumimoji="1" lang="zh-TW" altLang="en-US" smtClean="0"/>
              <a:t>18/8/15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5992-14B2-9344-8769-E1A3119ED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184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h9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5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B95-F6DB-7441-834C-FC512DB4CEFB}" type="datetimeFigureOut">
              <a:rPr kumimoji="1" lang="zh-TW" altLang="en-US" smtClean="0"/>
              <a:t>18/8/15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5992-14B2-9344-8769-E1A3119ED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601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B95-F6DB-7441-834C-FC512DB4CEFB}" type="datetimeFigureOut">
              <a:rPr kumimoji="1" lang="zh-TW" altLang="en-US" smtClean="0"/>
              <a:t>18/8/15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5992-14B2-9344-8769-E1A3119ED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678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B95-F6DB-7441-834C-FC512DB4CEFB}" type="datetimeFigureOut">
              <a:rPr kumimoji="1" lang="zh-TW" altLang="en-US" smtClean="0"/>
              <a:t>18/8/15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5992-14B2-9344-8769-E1A3119ED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586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B95-F6DB-7441-834C-FC512DB4CEFB}" type="datetimeFigureOut">
              <a:rPr kumimoji="1" lang="zh-TW" altLang="en-US" smtClean="0"/>
              <a:t>18/8/15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5992-14B2-9344-8769-E1A3119ED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861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B95-F6DB-7441-834C-FC512DB4CEFB}" type="datetimeFigureOut">
              <a:rPr kumimoji="1" lang="zh-TW" altLang="en-US" smtClean="0"/>
              <a:t>18/8/15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5992-14B2-9344-8769-E1A3119ED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762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B95-F6DB-7441-834C-FC512DB4CEFB}" type="datetimeFigureOut">
              <a:rPr kumimoji="1" lang="zh-TW" altLang="en-US" smtClean="0"/>
              <a:t>18/8/15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5992-14B2-9344-8769-E1A3119ED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7086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B95-F6DB-7441-834C-FC512DB4CEFB}" type="datetimeFigureOut">
              <a:rPr kumimoji="1" lang="zh-TW" altLang="en-US" smtClean="0"/>
              <a:t>18/8/15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5992-14B2-9344-8769-E1A3119ED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0675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B95-F6DB-7441-834C-FC512DB4CEFB}" type="datetimeFigureOut">
              <a:rPr kumimoji="1" lang="zh-TW" altLang="en-US" smtClean="0"/>
              <a:t>18/8/15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5992-14B2-9344-8769-E1A3119ED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928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27B95-F6DB-7441-834C-FC512DB4CEFB}" type="datetimeFigureOut">
              <a:rPr kumimoji="1" lang="zh-TW" altLang="en-US" smtClean="0"/>
              <a:t>18/8/15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5992-14B2-9344-8769-E1A3119ED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047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2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1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t="56304" r="13166" b="14189"/>
          <a:stretch/>
        </p:blipFill>
        <p:spPr>
          <a:xfrm>
            <a:off x="813134" y="1362824"/>
            <a:ext cx="7522433" cy="41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4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1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6455" r="15250" b="3199"/>
          <a:stretch/>
        </p:blipFill>
        <p:spPr>
          <a:xfrm>
            <a:off x="1135741" y="676548"/>
            <a:ext cx="6989966" cy="54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台灣腎病年報1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t="32819" r="12740" b="30749"/>
          <a:stretch/>
        </p:blipFill>
        <p:spPr>
          <a:xfrm>
            <a:off x="791686" y="747015"/>
            <a:ext cx="7560628" cy="53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4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1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29055" r="14230" b="11479"/>
          <a:stretch/>
        </p:blipFill>
        <p:spPr>
          <a:xfrm>
            <a:off x="1768787" y="275532"/>
            <a:ext cx="5606427" cy="629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0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1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26949" r="11675" b="42791"/>
          <a:stretch/>
        </p:blipFill>
        <p:spPr>
          <a:xfrm>
            <a:off x="624159" y="1280583"/>
            <a:ext cx="7895682" cy="45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1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37185" r="14230" b="13436"/>
          <a:stretch/>
        </p:blipFill>
        <p:spPr>
          <a:xfrm>
            <a:off x="1484852" y="485578"/>
            <a:ext cx="6174297" cy="58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1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1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t="13097" r="11675" b="22620"/>
          <a:stretch/>
        </p:blipFill>
        <p:spPr>
          <a:xfrm>
            <a:off x="1933986" y="219943"/>
            <a:ext cx="5276029" cy="64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1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t="35077" r="9545" b="8017"/>
          <a:stretch/>
        </p:blipFill>
        <p:spPr>
          <a:xfrm>
            <a:off x="1657139" y="426914"/>
            <a:ext cx="5829722" cy="60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1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t="12947" r="13591" b="54535"/>
          <a:stretch/>
        </p:blipFill>
        <p:spPr>
          <a:xfrm>
            <a:off x="706661" y="1116329"/>
            <a:ext cx="7730679" cy="46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5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1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28303" r="12269" b="43695"/>
          <a:stretch/>
        </p:blipFill>
        <p:spPr>
          <a:xfrm>
            <a:off x="1001516" y="1540013"/>
            <a:ext cx="7186139" cy="37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5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如螢幕大小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2</cp:revision>
  <dcterms:created xsi:type="dcterms:W3CDTF">2018-08-15T10:08:10Z</dcterms:created>
  <dcterms:modified xsi:type="dcterms:W3CDTF">2018-08-15T10:28:29Z</dcterms:modified>
</cp:coreProperties>
</file>