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72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39" d="100"/>
          <a:sy n="139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 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436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5599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8266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ch8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1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099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7763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750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178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370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1715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961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8726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B7C90-00D6-BE41-8160-249D9D4D3CDF}" type="datetimeFigureOut">
              <a:rPr kumimoji="1" lang="zh-TW" altLang="en-US" smtClean="0"/>
              <a:t>18/8/15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D7FDE-537B-AF41-A7E6-DBBC488938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5569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h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41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6" t="67943" r="9931" b="3547"/>
          <a:stretch/>
        </p:blipFill>
        <p:spPr>
          <a:xfrm>
            <a:off x="937734" y="1494986"/>
            <a:ext cx="7285698" cy="38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6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47427" r="14842" b="22864"/>
          <a:stretch/>
        </p:blipFill>
        <p:spPr>
          <a:xfrm>
            <a:off x="686158" y="1361322"/>
            <a:ext cx="7585718" cy="42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5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12390" r="11330" b="59900"/>
          <a:stretch/>
        </p:blipFill>
        <p:spPr>
          <a:xfrm>
            <a:off x="895441" y="1516192"/>
            <a:ext cx="7364540" cy="38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5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41299" r="11981" b="30591"/>
          <a:stretch/>
        </p:blipFill>
        <p:spPr>
          <a:xfrm>
            <a:off x="658627" y="1452685"/>
            <a:ext cx="7697725" cy="40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81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t="11591" r="13753" b="58834"/>
          <a:stretch/>
        </p:blipFill>
        <p:spPr>
          <a:xfrm>
            <a:off x="889106" y="1388731"/>
            <a:ext cx="7295025" cy="41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0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40500" r="12993" b="30324"/>
          <a:stretch/>
        </p:blipFill>
        <p:spPr>
          <a:xfrm>
            <a:off x="1002798" y="1361322"/>
            <a:ext cx="7314226" cy="40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37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t="12523" r="12043" b="60300"/>
          <a:stretch/>
        </p:blipFill>
        <p:spPr>
          <a:xfrm>
            <a:off x="866925" y="1489231"/>
            <a:ext cx="7438727" cy="3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9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t="40633" r="11175" b="31657"/>
          <a:stretch/>
        </p:blipFill>
        <p:spPr>
          <a:xfrm>
            <a:off x="993330" y="1554296"/>
            <a:ext cx="7166142" cy="37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37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68743" r="11671" b="3680"/>
          <a:stretch/>
        </p:blipFill>
        <p:spPr>
          <a:xfrm>
            <a:off x="1050773" y="1544049"/>
            <a:ext cx="7109306" cy="37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32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51291" r="13903" b="21266"/>
          <a:stretch/>
        </p:blipFill>
        <p:spPr>
          <a:xfrm>
            <a:off x="831481" y="1461821"/>
            <a:ext cx="7541498" cy="39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3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台灣腎病年報12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t="31838" r="11731" b="39116"/>
          <a:stretch/>
        </p:blipFill>
        <p:spPr>
          <a:xfrm>
            <a:off x="804069" y="1370458"/>
            <a:ext cx="7507613" cy="41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96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11857" r="11583" b="59234"/>
          <a:stretch/>
        </p:blipFill>
        <p:spPr>
          <a:xfrm>
            <a:off x="840618" y="1461821"/>
            <a:ext cx="7267157" cy="404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75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40633" r="11051" b="29526"/>
          <a:stretch/>
        </p:blipFill>
        <p:spPr>
          <a:xfrm>
            <a:off x="840659" y="1343049"/>
            <a:ext cx="7456566" cy="41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8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11591" r="14077" b="60167"/>
          <a:stretch/>
        </p:blipFill>
        <p:spPr>
          <a:xfrm>
            <a:off x="1069046" y="1388731"/>
            <a:ext cx="7314339" cy="391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47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40233" r="13632" b="30858"/>
          <a:stretch/>
        </p:blipFill>
        <p:spPr>
          <a:xfrm>
            <a:off x="873625" y="1343050"/>
            <a:ext cx="7524537" cy="41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43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33306" r="11908" b="39384"/>
          <a:stretch/>
        </p:blipFill>
        <p:spPr>
          <a:xfrm>
            <a:off x="1023360" y="1489231"/>
            <a:ext cx="7286553" cy="37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52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61682" r="12044" b="8876"/>
          <a:stretch/>
        </p:blipFill>
        <p:spPr>
          <a:xfrm>
            <a:off x="851201" y="1391421"/>
            <a:ext cx="7381369" cy="41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69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10524" r="14011" b="61632"/>
          <a:stretch/>
        </p:blipFill>
        <p:spPr>
          <a:xfrm>
            <a:off x="840619" y="1592893"/>
            <a:ext cx="7245756" cy="37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68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39167" r="13959" b="32190"/>
          <a:stretch/>
        </p:blipFill>
        <p:spPr>
          <a:xfrm>
            <a:off x="1039801" y="1416141"/>
            <a:ext cx="7208315" cy="39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17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68077" r="14060" b="3413"/>
          <a:stretch/>
        </p:blipFill>
        <p:spPr>
          <a:xfrm>
            <a:off x="1008702" y="1553186"/>
            <a:ext cx="7052250" cy="37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1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48893" r="10872" b="23796"/>
          <a:stretch/>
        </p:blipFill>
        <p:spPr>
          <a:xfrm>
            <a:off x="1096458" y="1609571"/>
            <a:ext cx="7008192" cy="36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54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61815" r="14523" b="10875"/>
          <a:stretch/>
        </p:blipFill>
        <p:spPr>
          <a:xfrm>
            <a:off x="922852" y="1516640"/>
            <a:ext cx="7284099" cy="38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42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10924" r="14926" b="59766"/>
          <a:stretch/>
        </p:blipFill>
        <p:spPr>
          <a:xfrm>
            <a:off x="975279" y="1568097"/>
            <a:ext cx="6946628" cy="38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82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40766" r="13453" b="30591"/>
          <a:stretch/>
        </p:blipFill>
        <p:spPr>
          <a:xfrm>
            <a:off x="1023360" y="1480095"/>
            <a:ext cx="7129486" cy="38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73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2257" r="11408" b="60032"/>
          <a:stretch/>
        </p:blipFill>
        <p:spPr>
          <a:xfrm>
            <a:off x="1014223" y="1562322"/>
            <a:ext cx="7102967" cy="373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3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40633" r="11561" b="31524"/>
          <a:stretch/>
        </p:blipFill>
        <p:spPr>
          <a:xfrm>
            <a:off x="889854" y="1530947"/>
            <a:ext cx="7278756" cy="38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41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t="36770" r="14037" b="35254"/>
          <a:stretch/>
        </p:blipFill>
        <p:spPr>
          <a:xfrm>
            <a:off x="904579" y="1425276"/>
            <a:ext cx="7427100" cy="39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86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4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12256" r="12226" b="59767"/>
          <a:stretch/>
        </p:blipFill>
        <p:spPr>
          <a:xfrm>
            <a:off x="1005086" y="1553186"/>
            <a:ext cx="7006194" cy="38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78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4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40766" r="12202" b="30591"/>
          <a:stretch/>
        </p:blipFill>
        <p:spPr>
          <a:xfrm>
            <a:off x="922852" y="1452685"/>
            <a:ext cx="7206812" cy="40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0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11990" r="14109" b="59234"/>
          <a:stretch/>
        </p:blipFill>
        <p:spPr>
          <a:xfrm>
            <a:off x="951341" y="1416139"/>
            <a:ext cx="7301889" cy="39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49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40766" r="13860" b="29392"/>
          <a:stretch/>
        </p:blipFill>
        <p:spPr>
          <a:xfrm>
            <a:off x="791712" y="1425277"/>
            <a:ext cx="7358665" cy="41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93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12523" r="11819" b="59367"/>
          <a:stretch/>
        </p:blipFill>
        <p:spPr>
          <a:xfrm>
            <a:off x="1069046" y="1516640"/>
            <a:ext cx="7065133" cy="37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0" t="41032" r="11393" b="31124"/>
          <a:stretch/>
        </p:blipFill>
        <p:spPr>
          <a:xfrm>
            <a:off x="933690" y="1480094"/>
            <a:ext cx="7321952" cy="38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20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t="11591" r="13137" b="59633"/>
          <a:stretch/>
        </p:blipFill>
        <p:spPr>
          <a:xfrm>
            <a:off x="843918" y="1416141"/>
            <a:ext cx="7483871" cy="40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40633" r="13907" b="30058"/>
          <a:stretch/>
        </p:blipFill>
        <p:spPr>
          <a:xfrm>
            <a:off x="1059909" y="1361322"/>
            <a:ext cx="7262420" cy="40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1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10258" r="11094" b="62432"/>
          <a:stretch/>
        </p:blipFill>
        <p:spPr>
          <a:xfrm>
            <a:off x="861607" y="1524787"/>
            <a:ext cx="7398373" cy="38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30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台灣腎病年報1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39434" r="10693" b="33255"/>
          <a:stretch/>
        </p:blipFill>
        <p:spPr>
          <a:xfrm>
            <a:off x="831480" y="1506781"/>
            <a:ext cx="7529010" cy="382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89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如螢幕大小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 mac</dc:creator>
  <cp:lastModifiedBy>mac mac</cp:lastModifiedBy>
  <cp:revision>6</cp:revision>
  <dcterms:created xsi:type="dcterms:W3CDTF">2018-08-15T09:24:04Z</dcterms:created>
  <dcterms:modified xsi:type="dcterms:W3CDTF">2018-08-15T10:08:06Z</dcterms:modified>
</cp:coreProperties>
</file>