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1" r:id="rId4"/>
    <p:sldId id="274" r:id="rId5"/>
    <p:sldId id="277" r:id="rId6"/>
    <p:sldId id="27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5" r:id="rId23"/>
    <p:sldId id="276" r:id="rId24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1" autoAdjust="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96" y="-1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x-none" altLang="zh-TW" smtClean="0"/>
              <a:t> </a:t>
            </a:r>
            <a:r>
              <a:rPr kumimoji="1" lang="zh-TW" altLang="x-none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861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875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1819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 descr="6.jpg"/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619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197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700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1061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3352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143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864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110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E65E8-DBDE-C74D-8127-0519E9CFFF5A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75B53-EB02-8E4A-BC63-0A312D32B9D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021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章節底圖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579" y="0"/>
            <a:ext cx="9697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3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62469" r="10301" b="7160"/>
          <a:stretch/>
        </p:blipFill>
        <p:spPr>
          <a:xfrm>
            <a:off x="404047" y="1126065"/>
            <a:ext cx="8284866" cy="45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70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13827" r="12812" b="56543"/>
          <a:stretch/>
        </p:blipFill>
        <p:spPr>
          <a:xfrm>
            <a:off x="397932" y="1083733"/>
            <a:ext cx="8150155" cy="4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5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42593" r="12636" b="26296"/>
          <a:stretch/>
        </p:blipFill>
        <p:spPr>
          <a:xfrm>
            <a:off x="240791" y="1091395"/>
            <a:ext cx="8318767" cy="46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4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34444" r="9668" b="33457"/>
          <a:stretch/>
        </p:blipFill>
        <p:spPr>
          <a:xfrm>
            <a:off x="457200" y="1074840"/>
            <a:ext cx="8157601" cy="46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2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64568" r="9079" b="1852"/>
          <a:stretch/>
        </p:blipFill>
        <p:spPr>
          <a:xfrm>
            <a:off x="261719" y="792699"/>
            <a:ext cx="8484502" cy="49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7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13210" r="11763" b="53210"/>
          <a:stretch/>
        </p:blipFill>
        <p:spPr>
          <a:xfrm>
            <a:off x="222601" y="881286"/>
            <a:ext cx="8517913" cy="501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79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45062" r="12571" b="19259"/>
          <a:stretch/>
        </p:blipFill>
        <p:spPr>
          <a:xfrm>
            <a:off x="66183" y="809960"/>
            <a:ext cx="8759150" cy="5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19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34938" r="10192" b="35679"/>
          <a:stretch/>
        </p:blipFill>
        <p:spPr>
          <a:xfrm>
            <a:off x="298372" y="1128906"/>
            <a:ext cx="8369500" cy="43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63087" r="9145" b="5679"/>
          <a:stretch/>
        </p:blipFill>
        <p:spPr>
          <a:xfrm>
            <a:off x="391503" y="1092199"/>
            <a:ext cx="8356107" cy="46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67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12469" r="12112" b="53333"/>
          <a:stretch/>
        </p:blipFill>
        <p:spPr>
          <a:xfrm>
            <a:off x="382833" y="711199"/>
            <a:ext cx="8281439" cy="49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14322" r="11763" b="37777"/>
          <a:stretch/>
        </p:blipFill>
        <p:spPr>
          <a:xfrm>
            <a:off x="1106547" y="268850"/>
            <a:ext cx="7143694" cy="61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93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9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25062" r="9494" b="43580"/>
          <a:stretch/>
        </p:blipFill>
        <p:spPr>
          <a:xfrm>
            <a:off x="393701" y="1198639"/>
            <a:ext cx="8278585" cy="4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9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9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54938" r="11414" b="11111"/>
          <a:stretch/>
        </p:blipFill>
        <p:spPr>
          <a:xfrm>
            <a:off x="425334" y="875090"/>
            <a:ext cx="8387173" cy="50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17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9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t="23333" r="12287" b="44568"/>
          <a:stretch/>
        </p:blipFill>
        <p:spPr>
          <a:xfrm>
            <a:off x="510418" y="914399"/>
            <a:ext cx="8159765" cy="47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45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9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54197" r="12571" b="13951"/>
          <a:stretch/>
        </p:blipFill>
        <p:spPr>
          <a:xfrm>
            <a:off x="437242" y="880532"/>
            <a:ext cx="8276512" cy="47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6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45309" r="11240" b="18765"/>
          <a:stretch/>
        </p:blipFill>
        <p:spPr>
          <a:xfrm>
            <a:off x="398196" y="795867"/>
            <a:ext cx="8226455" cy="52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77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9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14815" r="9254" b="37901"/>
          <a:stretch/>
        </p:blipFill>
        <p:spPr>
          <a:xfrm>
            <a:off x="1205140" y="390318"/>
            <a:ext cx="6856850" cy="594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6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9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14568" r="9494" b="22839"/>
          <a:stretch/>
        </p:blipFill>
        <p:spPr>
          <a:xfrm>
            <a:off x="1665577" y="0"/>
            <a:ext cx="593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55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9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30741" r="11938" b="7037"/>
          <a:stretch/>
        </p:blipFill>
        <p:spPr>
          <a:xfrm>
            <a:off x="1573185" y="120519"/>
            <a:ext cx="5975503" cy="67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56049" r="9144" b="12716"/>
          <a:stretch/>
        </p:blipFill>
        <p:spPr>
          <a:xfrm>
            <a:off x="227318" y="1005973"/>
            <a:ext cx="8462820" cy="45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61111" r="11698" b="7408"/>
          <a:stretch/>
        </p:blipFill>
        <p:spPr>
          <a:xfrm>
            <a:off x="333003" y="1018837"/>
            <a:ext cx="8364926" cy="46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6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8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t="14320" r="10650" b="55679"/>
          <a:stretch/>
        </p:blipFill>
        <p:spPr>
          <a:xfrm>
            <a:off x="615669" y="1073181"/>
            <a:ext cx="8041577" cy="44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0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0</Words>
  <Application>Microsoft Macintosh PowerPoint</Application>
  <PresentationFormat>如螢幕大小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mac</cp:lastModifiedBy>
  <cp:revision>8</cp:revision>
  <dcterms:created xsi:type="dcterms:W3CDTF">2019-07-18T06:48:08Z</dcterms:created>
  <dcterms:modified xsi:type="dcterms:W3CDTF">2019-07-19T09:40:55Z</dcterms:modified>
</cp:coreProperties>
</file>