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20" y="-1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x-none" altLang="zh-TW" smtClean="0"/>
              <a:t> </a:t>
            </a:r>
            <a:r>
              <a:rPr kumimoji="1" lang="zh-TW" altLang="x-none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078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4134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57571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6" name="圖片 5" descr="3.jp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8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5607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4545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3544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5654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9428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2755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446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068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3F897-9BCA-4C4E-BC85-3AE3F1D05344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F881-0839-924C-A6F7-2395C6FC55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001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 descr="章節底圖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96" y="0"/>
            <a:ext cx="9733196" cy="68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60774" r="10801" b="10889"/>
          <a:stretch/>
        </p:blipFill>
        <p:spPr>
          <a:xfrm>
            <a:off x="219533" y="1325786"/>
            <a:ext cx="8461095" cy="433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57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28088" r="10450" b="41339"/>
          <a:stretch/>
        </p:blipFill>
        <p:spPr>
          <a:xfrm>
            <a:off x="475458" y="1021142"/>
            <a:ext cx="8152769" cy="45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5" t="57667" r="9923" b="10766"/>
          <a:stretch/>
        </p:blipFill>
        <p:spPr>
          <a:xfrm>
            <a:off x="358292" y="964218"/>
            <a:ext cx="8330055" cy="46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9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23862" r="12735" b="45565"/>
          <a:stretch/>
        </p:blipFill>
        <p:spPr>
          <a:xfrm>
            <a:off x="457861" y="943087"/>
            <a:ext cx="8127587" cy="44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8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23489" r="10099" b="47305"/>
          <a:stretch/>
        </p:blipFill>
        <p:spPr>
          <a:xfrm>
            <a:off x="272094" y="1356838"/>
            <a:ext cx="8385203" cy="43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22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51453" r="9571" b="17850"/>
          <a:stretch/>
        </p:blipFill>
        <p:spPr>
          <a:xfrm>
            <a:off x="615672" y="1126159"/>
            <a:ext cx="8061952" cy="452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1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0" t="48843" r="9923" b="11015"/>
          <a:stretch/>
        </p:blipFill>
        <p:spPr>
          <a:xfrm>
            <a:off x="775672" y="596623"/>
            <a:ext cx="7576257" cy="55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0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25850" r="12735" b="31024"/>
          <a:stretch/>
        </p:blipFill>
        <p:spPr>
          <a:xfrm>
            <a:off x="758626" y="485825"/>
            <a:ext cx="7662974" cy="60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4168" r="12383" b="52152"/>
          <a:stretch/>
        </p:blipFill>
        <p:spPr>
          <a:xfrm>
            <a:off x="681911" y="732997"/>
            <a:ext cx="8045543" cy="497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41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36415" r="13438" b="34255"/>
          <a:stretch/>
        </p:blipFill>
        <p:spPr>
          <a:xfrm>
            <a:off x="707484" y="1056880"/>
            <a:ext cx="7667161" cy="415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15038" r="11154" b="56004"/>
          <a:stretch/>
        </p:blipFill>
        <p:spPr>
          <a:xfrm>
            <a:off x="455674" y="1129751"/>
            <a:ext cx="8046064" cy="434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7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42877" r="10099" b="24686"/>
          <a:stretch/>
        </p:blipFill>
        <p:spPr>
          <a:xfrm>
            <a:off x="464196" y="1095906"/>
            <a:ext cx="8139031" cy="477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38155" r="12735" b="31769"/>
          <a:stretch/>
        </p:blipFill>
        <p:spPr>
          <a:xfrm>
            <a:off x="266505" y="1081104"/>
            <a:ext cx="8537103" cy="45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9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34674" r="10099" b="38481"/>
          <a:stretch/>
        </p:blipFill>
        <p:spPr>
          <a:xfrm>
            <a:off x="354792" y="1408525"/>
            <a:ext cx="8443194" cy="408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01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Macintosh PowerPoint</Application>
  <PresentationFormat>如螢幕大小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mac</cp:lastModifiedBy>
  <cp:revision>8</cp:revision>
  <dcterms:created xsi:type="dcterms:W3CDTF">2019-07-18T06:44:12Z</dcterms:created>
  <dcterms:modified xsi:type="dcterms:W3CDTF">2019-07-19T09:41:56Z</dcterms:modified>
</cp:coreProperties>
</file>