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3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2856" y="-680"/>
      </p:cViewPr>
      <p:guideLst>
        <p:guide orient="horz" pos="214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 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6322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6526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6065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ch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800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1160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05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6931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5000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8470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3548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731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C797B-32F7-1444-BBD4-7A40C2642F71}" type="datetimeFigureOut">
              <a:rPr kumimoji="1" lang="zh-TW" altLang="en-US" smtClean="0"/>
              <a:t>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076E2-B691-934D-A684-BA1B10C3E5C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606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c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2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3333" r="11977" b="38704"/>
          <a:stretch/>
        </p:blipFill>
        <p:spPr>
          <a:xfrm>
            <a:off x="688828" y="1384300"/>
            <a:ext cx="7742374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95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t="61482" r="11811" b="8703"/>
          <a:stretch/>
        </p:blipFill>
        <p:spPr>
          <a:xfrm>
            <a:off x="745986" y="1346200"/>
            <a:ext cx="7538831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4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12037" r="13573" b="59074"/>
          <a:stretch/>
        </p:blipFill>
        <p:spPr>
          <a:xfrm>
            <a:off x="776817" y="1427018"/>
            <a:ext cx="7465483" cy="40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48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57778" r="11477" b="11111"/>
          <a:stretch/>
        </p:blipFill>
        <p:spPr>
          <a:xfrm>
            <a:off x="849086" y="1325033"/>
            <a:ext cx="7329714" cy="427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30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t="33704" r="13645" b="37407"/>
          <a:stretch/>
        </p:blipFill>
        <p:spPr>
          <a:xfrm>
            <a:off x="880371" y="1413284"/>
            <a:ext cx="7400029" cy="40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30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62592" r="14405" b="7963"/>
          <a:stretch/>
        </p:blipFill>
        <p:spPr>
          <a:xfrm>
            <a:off x="711360" y="1422400"/>
            <a:ext cx="7469996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8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11667" r="11785" b="58703"/>
          <a:stretch/>
        </p:blipFill>
        <p:spPr>
          <a:xfrm>
            <a:off x="613170" y="1308100"/>
            <a:ext cx="773668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51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41852" r="12216" b="28519"/>
          <a:stretch/>
        </p:blipFill>
        <p:spPr>
          <a:xfrm>
            <a:off x="900192" y="1338314"/>
            <a:ext cx="7291308" cy="42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6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 t="32778" r="14169" b="38333"/>
          <a:stretch/>
        </p:blipFill>
        <p:spPr>
          <a:xfrm>
            <a:off x="724470" y="1308100"/>
            <a:ext cx="769506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48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61851" r="14715" b="8890"/>
          <a:stretch/>
        </p:blipFill>
        <p:spPr>
          <a:xfrm>
            <a:off x="890366" y="1422400"/>
            <a:ext cx="7250334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26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3" b="7037"/>
          <a:stretch/>
        </p:blipFill>
        <p:spPr>
          <a:xfrm>
            <a:off x="-355600" y="749300"/>
            <a:ext cx="9664629" cy="546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5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t="11296" r="11883" b="58519"/>
          <a:stretch/>
        </p:blipFill>
        <p:spPr>
          <a:xfrm>
            <a:off x="920945" y="1315165"/>
            <a:ext cx="7334055" cy="42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4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27407" r="13880" b="43704"/>
          <a:stretch/>
        </p:blipFill>
        <p:spPr>
          <a:xfrm>
            <a:off x="646723" y="1351156"/>
            <a:ext cx="7747977" cy="42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16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56143" r="12911" b="14109"/>
          <a:stretch/>
        </p:blipFill>
        <p:spPr>
          <a:xfrm>
            <a:off x="601378" y="1346200"/>
            <a:ext cx="7778706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8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26852"/>
          <a:stretch/>
        </p:blipFill>
        <p:spPr>
          <a:xfrm>
            <a:off x="-365050" y="701929"/>
            <a:ext cx="9648749" cy="55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27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1" b="14259"/>
          <a:stretch/>
        </p:blipFill>
        <p:spPr>
          <a:xfrm>
            <a:off x="1" y="543309"/>
            <a:ext cx="9144000" cy="57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0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6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42963"/>
          <a:stretch/>
        </p:blipFill>
        <p:spPr>
          <a:xfrm>
            <a:off x="-256987" y="567257"/>
            <a:ext cx="9400988" cy="588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8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24074" r="13573" b="47777"/>
          <a:stretch/>
        </p:blipFill>
        <p:spPr>
          <a:xfrm>
            <a:off x="901701" y="1397000"/>
            <a:ext cx="7507036" cy="39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7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0" t="28704" r="12191" b="43518"/>
          <a:stretch/>
        </p:blipFill>
        <p:spPr>
          <a:xfrm>
            <a:off x="685123" y="1498600"/>
            <a:ext cx="769450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4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t="35926" r="14097" b="36852"/>
          <a:stretch/>
        </p:blipFill>
        <p:spPr>
          <a:xfrm>
            <a:off x="749300" y="1443357"/>
            <a:ext cx="7685746" cy="39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64815" r="13262" b="7592"/>
          <a:stretch/>
        </p:blipFill>
        <p:spPr>
          <a:xfrm>
            <a:off x="680003" y="1460500"/>
            <a:ext cx="7710093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5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0</Words>
  <Application>Microsoft Macintosh PowerPoint</Application>
  <PresentationFormat>如螢幕大小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 mac</dc:creator>
  <cp:lastModifiedBy>mac mac</cp:lastModifiedBy>
  <cp:revision>13</cp:revision>
  <dcterms:created xsi:type="dcterms:W3CDTF">2018-08-07T07:30:14Z</dcterms:created>
  <dcterms:modified xsi:type="dcterms:W3CDTF">2018-08-14T10:32:25Z</dcterms:modified>
</cp:coreProperties>
</file>