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20" d="100"/>
          <a:sy n="120" d="100"/>
        </p:scale>
        <p:origin x="92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3" y="-14705"/>
            <a:ext cx="9719352" cy="68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8" y="712381"/>
            <a:ext cx="8499291" cy="45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1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3" y="744280"/>
            <a:ext cx="8436900" cy="45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1" y="786809"/>
            <a:ext cx="8482067" cy="42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6" y="786809"/>
            <a:ext cx="8468377" cy="42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1" y="888511"/>
            <a:ext cx="8482067" cy="40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4" y="786809"/>
            <a:ext cx="8441060" cy="42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8" y="798837"/>
            <a:ext cx="8482067" cy="41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1" y="829193"/>
            <a:ext cx="8482067" cy="41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6" y="765545"/>
            <a:ext cx="8418581" cy="44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5" y="797441"/>
            <a:ext cx="8697129" cy="42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" y="277017"/>
            <a:ext cx="8206377" cy="52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1" y="691116"/>
            <a:ext cx="8860359" cy="45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8" y="797441"/>
            <a:ext cx="8808716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9" y="754912"/>
            <a:ext cx="8726774" cy="44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3" y="754912"/>
            <a:ext cx="8542705" cy="44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" y="754912"/>
            <a:ext cx="8424235" cy="44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1" y="754912"/>
            <a:ext cx="8592189" cy="44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9" y="766509"/>
            <a:ext cx="8726774" cy="44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9" y="669852"/>
            <a:ext cx="8761381" cy="47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0" y="669852"/>
            <a:ext cx="8582699" cy="48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9" y="764416"/>
            <a:ext cx="8726774" cy="44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0" y="179811"/>
            <a:ext cx="8611862" cy="5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" y="616688"/>
            <a:ext cx="8700868" cy="49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2" y="908592"/>
            <a:ext cx="8726774" cy="44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0" y="797443"/>
            <a:ext cx="9063223" cy="45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9" y="968335"/>
            <a:ext cx="8726774" cy="42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9" y="245119"/>
            <a:ext cx="8242479" cy="55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" y="737760"/>
            <a:ext cx="8206377" cy="42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" y="743877"/>
            <a:ext cx="8206377" cy="42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" y="760949"/>
            <a:ext cx="8206377" cy="42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5" y="584791"/>
            <a:ext cx="8473803" cy="46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8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2" y="669851"/>
            <a:ext cx="8438678" cy="46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0</Words>
  <Application>Microsoft Macintosh PowerPoint</Application>
  <PresentationFormat>如螢幕大小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Calibri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使用者</cp:lastModifiedBy>
  <cp:revision>15</cp:revision>
  <dcterms:created xsi:type="dcterms:W3CDTF">2019-07-18T05:58:49Z</dcterms:created>
  <dcterms:modified xsi:type="dcterms:W3CDTF">2020-07-09T03:47:02Z</dcterms:modified>
</cp:coreProperties>
</file>