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9144000" cy="6858000" type="screen4x3"/>
  <p:notesSz cx="6858000" cy="9144000"/>
  <p:defaultTextStyle>
    <a:defPPr>
      <a:defRPr lang="zh-TW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74"/>
  </p:normalViewPr>
  <p:slideViewPr>
    <p:cSldViewPr snapToGrid="0" snapToObjects="1">
      <p:cViewPr>
        <p:scale>
          <a:sx n="120" d="100"/>
          <a:sy n="120" d="100"/>
        </p:scale>
        <p:origin x="928" y="2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zh-TW" altLang="x-none" smtClean="0"/>
              <a:t>按一下以編輯母片標題樣式</a:t>
            </a:r>
            <a:endParaRPr kumimoji="1" lang="zh-TW" altLang="en-US"/>
          </a:p>
        </p:txBody>
      </p:sp>
      <p:sp>
        <p:nvSpPr>
          <p:cNvPr id="3" name="子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x-none" altLang="zh-TW" smtClean="0"/>
              <a:t> </a:t>
            </a:r>
            <a:r>
              <a:rPr kumimoji="1" lang="zh-TW" altLang="x-none" smtClean="0"/>
              <a:t>按一下以編輯母片子標題樣式</a:t>
            </a:r>
            <a:endParaRPr kumimoji="1"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3F3C9-E40D-E644-A6F6-49C9BD23B208}" type="datetimeFigureOut">
              <a:rPr kumimoji="1" lang="zh-TW" altLang="en-US" smtClean="0"/>
              <a:t>2020/7/9</a:t>
            </a:fld>
            <a:endParaRPr kumimoji="1"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AFA2F-B4C8-6A4A-865A-0AF380D74023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6000469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x-none" smtClean="0"/>
              <a:t>按一下以編輯母片標題樣式</a:t>
            </a:r>
            <a:endParaRPr kumimoji="1"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TW" altLang="x-none" smtClean="0"/>
              <a:t>按一下以編輯母片文字樣式</a:t>
            </a:r>
          </a:p>
          <a:p>
            <a:pPr lvl="1"/>
            <a:r>
              <a:rPr kumimoji="1" lang="zh-TW" altLang="x-none" smtClean="0"/>
              <a:t>第二層</a:t>
            </a:r>
          </a:p>
          <a:p>
            <a:pPr lvl="2"/>
            <a:r>
              <a:rPr kumimoji="1" lang="zh-TW" altLang="x-none" smtClean="0"/>
              <a:t>第三層</a:t>
            </a:r>
          </a:p>
          <a:p>
            <a:pPr lvl="3"/>
            <a:r>
              <a:rPr kumimoji="1" lang="zh-TW" altLang="x-none" smtClean="0"/>
              <a:t>第四層</a:t>
            </a:r>
          </a:p>
          <a:p>
            <a:pPr lvl="4"/>
            <a:r>
              <a:rPr kumimoji="1" lang="zh-TW" altLang="x-none" smtClean="0"/>
              <a:t>第五層</a:t>
            </a:r>
            <a:endParaRPr kumimoji="1"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3F3C9-E40D-E644-A6F6-49C9BD23B208}" type="datetimeFigureOut">
              <a:rPr kumimoji="1" lang="zh-TW" altLang="en-US" smtClean="0"/>
              <a:t>2020/7/9</a:t>
            </a:fld>
            <a:endParaRPr kumimoji="1"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AFA2F-B4C8-6A4A-865A-0AF380D74023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5568378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zh-TW" altLang="x-none" smtClean="0"/>
              <a:t>按一下以編輯母片標題樣式</a:t>
            </a:r>
            <a:endParaRPr kumimoji="1"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zh-TW" altLang="x-none" smtClean="0"/>
              <a:t>按一下以編輯母片文字樣式</a:t>
            </a:r>
          </a:p>
          <a:p>
            <a:pPr lvl="1"/>
            <a:r>
              <a:rPr kumimoji="1" lang="zh-TW" altLang="x-none" smtClean="0"/>
              <a:t>第二層</a:t>
            </a:r>
          </a:p>
          <a:p>
            <a:pPr lvl="2"/>
            <a:r>
              <a:rPr kumimoji="1" lang="zh-TW" altLang="x-none" smtClean="0"/>
              <a:t>第三層</a:t>
            </a:r>
          </a:p>
          <a:p>
            <a:pPr lvl="3"/>
            <a:r>
              <a:rPr kumimoji="1" lang="zh-TW" altLang="x-none" smtClean="0"/>
              <a:t>第四層</a:t>
            </a:r>
          </a:p>
          <a:p>
            <a:pPr lvl="4"/>
            <a:r>
              <a:rPr kumimoji="1" lang="zh-TW" altLang="x-none" smtClean="0"/>
              <a:t>第五層</a:t>
            </a:r>
            <a:endParaRPr kumimoji="1"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3F3C9-E40D-E644-A6F6-49C9BD23B208}" type="datetimeFigureOut">
              <a:rPr kumimoji="1" lang="zh-TW" altLang="en-US" smtClean="0"/>
              <a:t>2020/7/9</a:t>
            </a:fld>
            <a:endParaRPr kumimoji="1"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AFA2F-B4C8-6A4A-865A-0AF380D74023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8927744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dirty="0" smtClean="0"/>
              <a:t>按一下以編輯母片標</a:t>
            </a:r>
            <a:endParaRPr kumimoji="1" lang="zh-TW" altLang="en-US" dirty="0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3F3C9-E40D-E644-A6F6-49C9BD23B208}" type="datetimeFigureOut">
              <a:rPr kumimoji="1" lang="zh-TW" altLang="en-US" smtClean="0"/>
              <a:t>2020/7/9</a:t>
            </a:fld>
            <a:endParaRPr kumimoji="1"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AFA2F-B4C8-6A4A-865A-0AF380D74023}" type="slidenum">
              <a:rPr kumimoji="1" lang="zh-TW" altLang="en-US" smtClean="0"/>
              <a:t>‹#›</a:t>
            </a:fld>
            <a:endParaRPr kumimoji="1" lang="zh-TW" altLang="en-US"/>
          </a:p>
        </p:txBody>
      </p:sp>
      <p:pic>
        <p:nvPicPr>
          <p:cNvPr id="6" name="圖片 5" descr="章節底圖-無字2.jpg"/>
          <p:cNvPicPr>
            <a:picLocks noChangeAspect="1"/>
          </p:cNvPicPr>
          <p:nvPr userDrawn="1"/>
        </p:nvPicPr>
        <p:blipFill>
          <a:blip r:embed="rId2">
            <a:alphaModFix amt="5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6998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x-none" smtClean="0"/>
              <a:t>按一下以編輯母片標題樣式</a:t>
            </a:r>
            <a:endParaRPr kumimoji="1"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TW" altLang="x-none" smtClean="0"/>
              <a:t>按一下以編輯母片文字樣式</a:t>
            </a:r>
          </a:p>
          <a:p>
            <a:pPr lvl="1"/>
            <a:r>
              <a:rPr kumimoji="1" lang="zh-TW" altLang="x-none" smtClean="0"/>
              <a:t>第二層</a:t>
            </a:r>
          </a:p>
          <a:p>
            <a:pPr lvl="2"/>
            <a:r>
              <a:rPr kumimoji="1" lang="zh-TW" altLang="x-none" smtClean="0"/>
              <a:t>第三層</a:t>
            </a:r>
          </a:p>
          <a:p>
            <a:pPr lvl="3"/>
            <a:r>
              <a:rPr kumimoji="1" lang="zh-TW" altLang="x-none" smtClean="0"/>
              <a:t>第四層</a:t>
            </a:r>
          </a:p>
          <a:p>
            <a:pPr lvl="4"/>
            <a:r>
              <a:rPr kumimoji="1" lang="zh-TW" altLang="x-none" smtClean="0"/>
              <a:t>第五層</a:t>
            </a:r>
            <a:endParaRPr kumimoji="1"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3F3C9-E40D-E644-A6F6-49C9BD23B208}" type="datetimeFigureOut">
              <a:rPr kumimoji="1" lang="zh-TW" altLang="en-US" smtClean="0"/>
              <a:t>2020/7/9</a:t>
            </a:fld>
            <a:endParaRPr kumimoji="1"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AFA2F-B4C8-6A4A-865A-0AF380D74023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8063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zh-TW" altLang="x-none" smtClean="0"/>
              <a:t>按一下以編輯母片標題樣式</a:t>
            </a:r>
            <a:endParaRPr kumimoji="1"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TW" altLang="x-none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3F3C9-E40D-E644-A6F6-49C9BD23B208}" type="datetimeFigureOut">
              <a:rPr kumimoji="1" lang="zh-TW" altLang="en-US" smtClean="0"/>
              <a:t>2020/7/9</a:t>
            </a:fld>
            <a:endParaRPr kumimoji="1"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AFA2F-B4C8-6A4A-865A-0AF380D74023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1648015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x-none" smtClean="0"/>
              <a:t>按一下以編輯母片標題樣式</a:t>
            </a:r>
            <a:endParaRPr kumimoji="1"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zh-TW" altLang="x-none" smtClean="0"/>
              <a:t>按一下以編輯母片文字樣式</a:t>
            </a:r>
          </a:p>
          <a:p>
            <a:pPr lvl="1"/>
            <a:r>
              <a:rPr kumimoji="1" lang="zh-TW" altLang="x-none" smtClean="0"/>
              <a:t>第二層</a:t>
            </a:r>
          </a:p>
          <a:p>
            <a:pPr lvl="2"/>
            <a:r>
              <a:rPr kumimoji="1" lang="zh-TW" altLang="x-none" smtClean="0"/>
              <a:t>第三層</a:t>
            </a:r>
          </a:p>
          <a:p>
            <a:pPr lvl="3"/>
            <a:r>
              <a:rPr kumimoji="1" lang="zh-TW" altLang="x-none" smtClean="0"/>
              <a:t>第四層</a:t>
            </a:r>
          </a:p>
          <a:p>
            <a:pPr lvl="4"/>
            <a:r>
              <a:rPr kumimoji="1" lang="zh-TW" altLang="x-none" smtClean="0"/>
              <a:t>第五層</a:t>
            </a:r>
            <a:endParaRPr kumimoji="1"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zh-TW" altLang="x-none" smtClean="0"/>
              <a:t>按一下以編輯母片文字樣式</a:t>
            </a:r>
          </a:p>
          <a:p>
            <a:pPr lvl="1"/>
            <a:r>
              <a:rPr kumimoji="1" lang="zh-TW" altLang="x-none" smtClean="0"/>
              <a:t>第二層</a:t>
            </a:r>
          </a:p>
          <a:p>
            <a:pPr lvl="2"/>
            <a:r>
              <a:rPr kumimoji="1" lang="zh-TW" altLang="x-none" smtClean="0"/>
              <a:t>第三層</a:t>
            </a:r>
          </a:p>
          <a:p>
            <a:pPr lvl="3"/>
            <a:r>
              <a:rPr kumimoji="1" lang="zh-TW" altLang="x-none" smtClean="0"/>
              <a:t>第四層</a:t>
            </a:r>
          </a:p>
          <a:p>
            <a:pPr lvl="4"/>
            <a:r>
              <a:rPr kumimoji="1" lang="zh-TW" altLang="x-none" smtClean="0"/>
              <a:t>第五層</a:t>
            </a:r>
            <a:endParaRPr kumimoji="1"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3F3C9-E40D-E644-A6F6-49C9BD23B208}" type="datetimeFigureOut">
              <a:rPr kumimoji="1" lang="zh-TW" altLang="en-US" smtClean="0"/>
              <a:t>2020/7/9</a:t>
            </a:fld>
            <a:endParaRPr kumimoji="1"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AFA2F-B4C8-6A4A-865A-0AF380D74023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4138034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zh-TW" altLang="x-none" smtClean="0"/>
              <a:t>按一下以編輯母片標題樣式</a:t>
            </a:r>
            <a:endParaRPr kumimoji="1"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TW" altLang="x-none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zh-TW" altLang="x-none" smtClean="0"/>
              <a:t>按一下以編輯母片文字樣式</a:t>
            </a:r>
          </a:p>
          <a:p>
            <a:pPr lvl="1"/>
            <a:r>
              <a:rPr kumimoji="1" lang="zh-TW" altLang="x-none" smtClean="0"/>
              <a:t>第二層</a:t>
            </a:r>
          </a:p>
          <a:p>
            <a:pPr lvl="2"/>
            <a:r>
              <a:rPr kumimoji="1" lang="zh-TW" altLang="x-none" smtClean="0"/>
              <a:t>第三層</a:t>
            </a:r>
          </a:p>
          <a:p>
            <a:pPr lvl="3"/>
            <a:r>
              <a:rPr kumimoji="1" lang="zh-TW" altLang="x-none" smtClean="0"/>
              <a:t>第四層</a:t>
            </a:r>
          </a:p>
          <a:p>
            <a:pPr lvl="4"/>
            <a:r>
              <a:rPr kumimoji="1" lang="zh-TW" altLang="x-none" smtClean="0"/>
              <a:t>第五層</a:t>
            </a:r>
            <a:endParaRPr kumimoji="1"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TW" altLang="x-none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zh-TW" altLang="x-none" smtClean="0"/>
              <a:t>按一下以編輯母片文字樣式</a:t>
            </a:r>
          </a:p>
          <a:p>
            <a:pPr lvl="1"/>
            <a:r>
              <a:rPr kumimoji="1" lang="zh-TW" altLang="x-none" smtClean="0"/>
              <a:t>第二層</a:t>
            </a:r>
          </a:p>
          <a:p>
            <a:pPr lvl="2"/>
            <a:r>
              <a:rPr kumimoji="1" lang="zh-TW" altLang="x-none" smtClean="0"/>
              <a:t>第三層</a:t>
            </a:r>
          </a:p>
          <a:p>
            <a:pPr lvl="3"/>
            <a:r>
              <a:rPr kumimoji="1" lang="zh-TW" altLang="x-none" smtClean="0"/>
              <a:t>第四層</a:t>
            </a:r>
          </a:p>
          <a:p>
            <a:pPr lvl="4"/>
            <a:r>
              <a:rPr kumimoji="1" lang="zh-TW" altLang="x-none" smtClean="0"/>
              <a:t>第五層</a:t>
            </a:r>
            <a:endParaRPr kumimoji="1"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3F3C9-E40D-E644-A6F6-49C9BD23B208}" type="datetimeFigureOut">
              <a:rPr kumimoji="1" lang="zh-TW" altLang="en-US" smtClean="0"/>
              <a:t>2020/7/9</a:t>
            </a:fld>
            <a:endParaRPr kumimoji="1"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AFA2F-B4C8-6A4A-865A-0AF380D74023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1727224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x-none" smtClean="0"/>
              <a:t>按一下以編輯母片標題樣式</a:t>
            </a:r>
            <a:endParaRPr kumimoji="1"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3F3C9-E40D-E644-A6F6-49C9BD23B208}" type="datetimeFigureOut">
              <a:rPr kumimoji="1" lang="zh-TW" altLang="en-US" smtClean="0"/>
              <a:t>2020/7/9</a:t>
            </a:fld>
            <a:endParaRPr kumimoji="1"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AFA2F-B4C8-6A4A-865A-0AF380D74023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8753338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0238650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zh-TW" altLang="x-none" smtClean="0"/>
              <a:t>按一下以編輯母片標題樣式</a:t>
            </a:r>
            <a:endParaRPr kumimoji="1"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TW" altLang="x-none" smtClean="0"/>
              <a:t>按一下以編輯母片文字樣式</a:t>
            </a:r>
          </a:p>
          <a:p>
            <a:pPr lvl="1"/>
            <a:r>
              <a:rPr kumimoji="1" lang="zh-TW" altLang="x-none" smtClean="0"/>
              <a:t>第二層</a:t>
            </a:r>
          </a:p>
          <a:p>
            <a:pPr lvl="2"/>
            <a:r>
              <a:rPr kumimoji="1" lang="zh-TW" altLang="x-none" smtClean="0"/>
              <a:t>第三層</a:t>
            </a:r>
          </a:p>
          <a:p>
            <a:pPr lvl="3"/>
            <a:r>
              <a:rPr kumimoji="1" lang="zh-TW" altLang="x-none" smtClean="0"/>
              <a:t>第四層</a:t>
            </a:r>
          </a:p>
          <a:p>
            <a:pPr lvl="4"/>
            <a:r>
              <a:rPr kumimoji="1" lang="zh-TW" altLang="x-none" smtClean="0"/>
              <a:t>第五層</a:t>
            </a:r>
            <a:endParaRPr kumimoji="1"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zh-TW" altLang="x-none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3F3C9-E40D-E644-A6F6-49C9BD23B208}" type="datetimeFigureOut">
              <a:rPr kumimoji="1" lang="zh-TW" altLang="en-US" smtClean="0"/>
              <a:t>2020/7/9</a:t>
            </a:fld>
            <a:endParaRPr kumimoji="1"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AFA2F-B4C8-6A4A-865A-0AF380D74023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5184079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zh-TW" altLang="x-none" smtClean="0"/>
              <a:t>按一下以編輯母片標題樣式</a:t>
            </a:r>
            <a:endParaRPr kumimoji="1"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zh-TW" altLang="x-none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3F3C9-E40D-E644-A6F6-49C9BD23B208}" type="datetimeFigureOut">
              <a:rPr kumimoji="1" lang="zh-TW" altLang="en-US" smtClean="0"/>
              <a:t>2020/7/9</a:t>
            </a:fld>
            <a:endParaRPr kumimoji="1"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AFA2F-B4C8-6A4A-865A-0AF380D74023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9313580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TW" altLang="x-none" smtClean="0"/>
              <a:t>按一下以編輯母片標題樣式</a:t>
            </a:r>
            <a:endParaRPr kumimoji="1"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TW" altLang="x-none" smtClean="0"/>
              <a:t>按一下以編輯母片文字樣式</a:t>
            </a:r>
          </a:p>
          <a:p>
            <a:pPr lvl="1"/>
            <a:r>
              <a:rPr kumimoji="1" lang="zh-TW" altLang="x-none" smtClean="0"/>
              <a:t>第二層</a:t>
            </a:r>
          </a:p>
          <a:p>
            <a:pPr lvl="2"/>
            <a:r>
              <a:rPr kumimoji="1" lang="zh-TW" altLang="x-none" smtClean="0"/>
              <a:t>第三層</a:t>
            </a:r>
          </a:p>
          <a:p>
            <a:pPr lvl="3"/>
            <a:r>
              <a:rPr kumimoji="1" lang="zh-TW" altLang="x-none" smtClean="0"/>
              <a:t>第四層</a:t>
            </a:r>
          </a:p>
          <a:p>
            <a:pPr lvl="4"/>
            <a:r>
              <a:rPr kumimoji="1" lang="zh-TW" altLang="x-none" smtClean="0"/>
              <a:t>第五層</a:t>
            </a:r>
            <a:endParaRPr kumimoji="1"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93F3C9-E40D-E644-A6F6-49C9BD23B208}" type="datetimeFigureOut">
              <a:rPr kumimoji="1" lang="zh-TW" altLang="en-US" smtClean="0"/>
              <a:t>2020/7/9</a:t>
            </a:fld>
            <a:endParaRPr kumimoji="1"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3AFA2F-B4C8-6A4A-865A-0AF380D74023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110388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Relationship Id="rId3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Relationship Id="rId3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Relationship Id="rId3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Relationship Id="rId3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Relationship Id="rId3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Relationship Id="rId3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Relationship Id="rId3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Relationship Id="rId3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Relationship Id="rId3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Relationship Id="rId3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Relationship Id="rId3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Relationship Id="rId3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Relationship Id="rId3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Relationship Id="rId3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Relationship Id="rId3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Relationship Id="rId3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Relationship Id="rId3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Relationship Id="rId3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5353" y="-14705"/>
            <a:ext cx="9719352" cy="6872705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5352" y="0"/>
            <a:ext cx="9719352" cy="6872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95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7978" y="0"/>
            <a:ext cx="9698555" cy="6857999"/>
          </a:xfrm>
          <a:prstGeom prst="rect">
            <a:avLst/>
          </a:prstGeom>
          <a:noFill/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1" y="669851"/>
            <a:ext cx="8745871" cy="4610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563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7978" y="0"/>
            <a:ext cx="9698555" cy="6857999"/>
          </a:xfrm>
          <a:prstGeom prst="rect">
            <a:avLst/>
          </a:prstGeom>
          <a:noFill/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334" y="831294"/>
            <a:ext cx="8745871" cy="4351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959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7978" y="0"/>
            <a:ext cx="9698555" cy="6857999"/>
          </a:xfrm>
          <a:prstGeom prst="rect">
            <a:avLst/>
          </a:prstGeom>
          <a:noFill/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233" y="852310"/>
            <a:ext cx="8745871" cy="4288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142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7978" y="0"/>
            <a:ext cx="9698555" cy="6857999"/>
          </a:xfrm>
          <a:prstGeom prst="rect">
            <a:avLst/>
          </a:prstGeom>
          <a:noFill/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42" y="563526"/>
            <a:ext cx="8821160" cy="4716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52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7978" y="0"/>
            <a:ext cx="9698555" cy="6857999"/>
          </a:xfrm>
          <a:prstGeom prst="rect">
            <a:avLst/>
          </a:prstGeom>
          <a:noFill/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204" y="595424"/>
            <a:ext cx="8626242" cy="480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003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7978" y="0"/>
            <a:ext cx="9698555" cy="6857999"/>
          </a:xfrm>
          <a:prstGeom prst="rect">
            <a:avLst/>
          </a:prstGeom>
          <a:noFill/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864" y="724247"/>
            <a:ext cx="8745871" cy="4501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572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7978" y="1"/>
            <a:ext cx="9698555" cy="6857999"/>
          </a:xfrm>
          <a:prstGeom prst="rect">
            <a:avLst/>
          </a:prstGeom>
          <a:noFill/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702" y="683677"/>
            <a:ext cx="8745871" cy="4582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314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7978" y="0"/>
            <a:ext cx="9698555" cy="6857999"/>
          </a:xfrm>
          <a:prstGeom prst="rect">
            <a:avLst/>
          </a:prstGeom>
          <a:noFill/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1" y="756936"/>
            <a:ext cx="8745871" cy="4436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527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7978" y="180753"/>
            <a:ext cx="9698555" cy="6857999"/>
          </a:xfrm>
          <a:prstGeom prst="rect">
            <a:avLst/>
          </a:prstGeom>
          <a:noFill/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40" y="691117"/>
            <a:ext cx="9067466" cy="4493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820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7978" y="0"/>
            <a:ext cx="9698555" cy="6857999"/>
          </a:xfrm>
          <a:prstGeom prst="rect">
            <a:avLst/>
          </a:prstGeom>
          <a:noFill/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851" y="367473"/>
            <a:ext cx="8206377" cy="4943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61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7978" y="0"/>
            <a:ext cx="9698555" cy="6857999"/>
          </a:xfrm>
          <a:prstGeom prst="rect">
            <a:avLst/>
          </a:prstGeom>
          <a:noFill/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071" y="269530"/>
            <a:ext cx="8624577" cy="4887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904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7978" y="0"/>
            <a:ext cx="9698555" cy="6857999"/>
          </a:xfrm>
          <a:prstGeom prst="rect">
            <a:avLst/>
          </a:prstGeom>
          <a:noFill/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797" y="186719"/>
            <a:ext cx="8355003" cy="5533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579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7978" y="0"/>
            <a:ext cx="9698555" cy="6857999"/>
          </a:xfrm>
          <a:prstGeom prst="rect">
            <a:avLst/>
          </a:prstGeom>
          <a:noFill/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737" y="776178"/>
            <a:ext cx="8753508" cy="4246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782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7978" y="0"/>
            <a:ext cx="9698555" cy="6857999"/>
          </a:xfrm>
          <a:prstGeom prst="rect">
            <a:avLst/>
          </a:prstGeom>
          <a:noFill/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163" y="616689"/>
            <a:ext cx="8881837" cy="4793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673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7978" y="0"/>
            <a:ext cx="9698555" cy="6857999"/>
          </a:xfrm>
          <a:prstGeom prst="rect">
            <a:avLst/>
          </a:prstGeom>
          <a:noFill/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93" y="669851"/>
            <a:ext cx="8886807" cy="4610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617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7978" y="0"/>
            <a:ext cx="9698555" cy="6857999"/>
          </a:xfrm>
          <a:prstGeom prst="rect">
            <a:avLst/>
          </a:prstGeom>
          <a:noFill/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851" y="669851"/>
            <a:ext cx="8879491" cy="4610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768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7978" y="0"/>
            <a:ext cx="9698555" cy="6857999"/>
          </a:xfrm>
          <a:prstGeom prst="rect">
            <a:avLst/>
          </a:prstGeom>
          <a:noFill/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581" y="669851"/>
            <a:ext cx="8480031" cy="4610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937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270</TotalTime>
  <Words>0</Words>
  <Application>Microsoft Macintosh PowerPoint</Application>
  <PresentationFormat>如螢幕大小 (4:3)</PresentationFormat>
  <Paragraphs>0</Paragraphs>
  <Slides>18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3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18</vt:i4>
      </vt:variant>
    </vt:vector>
  </HeadingPairs>
  <TitlesOfParts>
    <vt:vector size="22" baseType="lpstr">
      <vt:lpstr>Calibri</vt:lpstr>
      <vt:lpstr>新細明體</vt:lpstr>
      <vt:lpstr>Arial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mac</dc:creator>
  <cp:lastModifiedBy>Microsoft Office 使用者</cp:lastModifiedBy>
  <cp:revision>15</cp:revision>
  <dcterms:created xsi:type="dcterms:W3CDTF">2019-07-18T05:58:49Z</dcterms:created>
  <dcterms:modified xsi:type="dcterms:W3CDTF">2020-07-09T03:38:40Z</dcterms:modified>
</cp:coreProperties>
</file>