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20" d="100"/>
          <a:sy n="120" d="100"/>
        </p:scale>
        <p:origin x="92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x-none" altLang="zh-TW" smtClean="0"/>
              <a:t> </a:t>
            </a:r>
            <a:r>
              <a:rPr kumimoji="1" lang="zh-TW" altLang="x-none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004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683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277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按一下以編輯母片標</a:t>
            </a:r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章節底圖-無字2.jpg"/>
          <p:cNvPicPr>
            <a:picLocks noChangeAspect="1"/>
          </p:cNvPicPr>
          <p:nvPr userDrawn="1"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0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6480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380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7272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33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386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840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135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1038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353" y="-14705"/>
            <a:ext cx="9719352" cy="68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" y="691117"/>
            <a:ext cx="8979595" cy="4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" y="794355"/>
            <a:ext cx="8979595" cy="46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5" y="804998"/>
            <a:ext cx="8979595" cy="46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" y="691117"/>
            <a:ext cx="8752171" cy="4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9" y="691117"/>
            <a:ext cx="8842850" cy="4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691117"/>
            <a:ext cx="8826158" cy="4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823223"/>
            <a:ext cx="8826158" cy="46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773176"/>
            <a:ext cx="8826158" cy="47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2" y="691117"/>
            <a:ext cx="8567017" cy="4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" y="890645"/>
            <a:ext cx="8826158" cy="44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6" y="230830"/>
            <a:ext cx="7224192" cy="63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868827"/>
            <a:ext cx="8826158" cy="451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746764"/>
            <a:ext cx="8826158" cy="47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4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792319"/>
            <a:ext cx="8826158" cy="46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691683"/>
            <a:ext cx="8826158" cy="48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1" y="777056"/>
            <a:ext cx="8826158" cy="46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9" y="850916"/>
            <a:ext cx="8826158" cy="45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2" y="822913"/>
            <a:ext cx="8826158" cy="46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5" y="780190"/>
            <a:ext cx="8826158" cy="46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750107"/>
            <a:ext cx="8826158" cy="47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4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785506"/>
            <a:ext cx="8826158" cy="4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0" y="230830"/>
            <a:ext cx="7071444" cy="63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4" y="835504"/>
            <a:ext cx="8826158" cy="457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816529"/>
            <a:ext cx="8826158" cy="46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826945"/>
            <a:ext cx="8826158" cy="45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" y="858219"/>
            <a:ext cx="8826158" cy="45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4" y="691117"/>
            <a:ext cx="8805237" cy="4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6" y="701749"/>
            <a:ext cx="8779332" cy="4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4" y="863708"/>
            <a:ext cx="8805237" cy="45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0" y="863708"/>
            <a:ext cx="8711549" cy="45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2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5" y="233917"/>
            <a:ext cx="8135709" cy="616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8" y="138225"/>
            <a:ext cx="8313068" cy="59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9" y="91005"/>
            <a:ext cx="4566445" cy="67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3" y="340328"/>
            <a:ext cx="8034043" cy="61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8" y="350874"/>
            <a:ext cx="8304508" cy="55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45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9" y="101165"/>
            <a:ext cx="8374286" cy="63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0</Words>
  <Application>Microsoft Macintosh PowerPoint</Application>
  <PresentationFormat>如螢幕大小 (4:3)</PresentationFormat>
  <Paragraphs>0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1" baseType="lpstr">
      <vt:lpstr>Calibri</vt:lpstr>
      <vt:lpstr>新細明體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Microsoft Office 使用者</cp:lastModifiedBy>
  <cp:revision>15</cp:revision>
  <dcterms:created xsi:type="dcterms:W3CDTF">2019-07-18T05:58:49Z</dcterms:created>
  <dcterms:modified xsi:type="dcterms:W3CDTF">2020-07-09T04:10:09Z</dcterms:modified>
</cp:coreProperties>
</file>