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26" d="100"/>
          <a:sy n="126" d="100"/>
        </p:scale>
        <p:origin x="7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3" y="-14705"/>
            <a:ext cx="9719353" cy="68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57" y="0"/>
            <a:ext cx="9698557" cy="6858000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69" y="0"/>
            <a:ext cx="44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Macintosh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Calibri</vt:lpstr>
      <vt:lpstr>新細明體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使用者</cp:lastModifiedBy>
  <cp:revision>12</cp:revision>
  <dcterms:created xsi:type="dcterms:W3CDTF">2019-07-18T05:58:49Z</dcterms:created>
  <dcterms:modified xsi:type="dcterms:W3CDTF">2020-07-09T08:39:34Z</dcterms:modified>
</cp:coreProperties>
</file>