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>
        <p:scale>
          <a:sx n="120" d="100"/>
          <a:sy n="120" d="100"/>
        </p:scale>
        <p:origin x="928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x-none" altLang="zh-TW" smtClean="0"/>
              <a:t> </a:t>
            </a:r>
            <a:r>
              <a:rPr kumimoji="1" lang="zh-TW" altLang="x-none" smtClean="0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0004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5683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92774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按一下以編輯母片標</a:t>
            </a:r>
            <a:endParaRPr kumimoji="1"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6" name="圖片 5" descr="章節底圖-無字2.jpg"/>
          <p:cNvPicPr>
            <a:picLocks noChangeAspect="1"/>
          </p:cNvPicPr>
          <p:nvPr userDrawn="1"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9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0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6480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1380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7272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7533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386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1840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3135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1038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353" y="-14705"/>
            <a:ext cx="9719352" cy="687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81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92" y="882503"/>
            <a:ext cx="8318293" cy="452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81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2" y="882503"/>
            <a:ext cx="8438714" cy="452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81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6" y="839972"/>
            <a:ext cx="8969959" cy="464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81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05" y="882503"/>
            <a:ext cx="8539667" cy="452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7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81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94" y="701749"/>
            <a:ext cx="8658632" cy="505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81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64" y="776176"/>
            <a:ext cx="9027623" cy="506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2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81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" y="776176"/>
            <a:ext cx="9005400" cy="506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81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1" y="852428"/>
            <a:ext cx="9027623" cy="490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81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" y="796396"/>
            <a:ext cx="9027623" cy="502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81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0" y="950647"/>
            <a:ext cx="9027623" cy="471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81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" y="310574"/>
            <a:ext cx="7644117" cy="62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81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4" y="903486"/>
            <a:ext cx="9027623" cy="480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81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2" y="931104"/>
            <a:ext cx="9027623" cy="475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9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81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" y="941105"/>
            <a:ext cx="9027623" cy="473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81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8" y="776176"/>
            <a:ext cx="8788430" cy="506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8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81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5" y="616525"/>
            <a:ext cx="8692145" cy="520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6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81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64" y="563527"/>
            <a:ext cx="8918236" cy="525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81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84" y="534529"/>
            <a:ext cx="8823716" cy="54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9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81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13" y="563527"/>
            <a:ext cx="9492617" cy="547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81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526"/>
            <a:ext cx="9216790" cy="531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81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4" y="489098"/>
            <a:ext cx="9003406" cy="542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81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72" y="790934"/>
            <a:ext cx="8673447" cy="447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81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4" y="542260"/>
            <a:ext cx="9285490" cy="543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81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19" y="255181"/>
            <a:ext cx="7550600" cy="622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81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80" y="174578"/>
            <a:ext cx="6681432" cy="657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81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65" y="84826"/>
            <a:ext cx="7619374" cy="692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81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24" y="265814"/>
            <a:ext cx="8451543" cy="648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81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98" y="882503"/>
            <a:ext cx="8733682" cy="452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81" y="0"/>
            <a:ext cx="9698555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8" y="882503"/>
            <a:ext cx="8511181" cy="452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0</Words>
  <Application>Microsoft Macintosh PowerPoint</Application>
  <PresentationFormat>如螢幕大小 (4:3)</PresentationFormat>
  <Paragraphs>0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4" baseType="lpstr">
      <vt:lpstr>Calibri</vt:lpstr>
      <vt:lpstr>新細明體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</dc:creator>
  <cp:lastModifiedBy>Microsoft Office 使用者</cp:lastModifiedBy>
  <cp:revision>15</cp:revision>
  <dcterms:created xsi:type="dcterms:W3CDTF">2019-07-18T05:58:49Z</dcterms:created>
  <dcterms:modified xsi:type="dcterms:W3CDTF">2020-07-09T04:01:45Z</dcterms:modified>
</cp:coreProperties>
</file>